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570" r:id="rId3"/>
    <p:sldId id="571" r:id="rId4"/>
    <p:sldId id="513" r:id="rId5"/>
    <p:sldId id="515" r:id="rId6"/>
    <p:sldId id="257" r:id="rId7"/>
    <p:sldId id="568" r:id="rId8"/>
    <p:sldId id="575" r:id="rId9"/>
    <p:sldId id="576" r:id="rId10"/>
    <p:sldId id="582" r:id="rId11"/>
    <p:sldId id="258" r:id="rId12"/>
    <p:sldId id="569" r:id="rId13"/>
    <p:sldId id="564" r:id="rId14"/>
    <p:sldId id="565" r:id="rId15"/>
    <p:sldId id="566" r:id="rId16"/>
    <p:sldId id="567" r:id="rId17"/>
    <p:sldId id="259" r:id="rId18"/>
    <p:sldId id="580" r:id="rId19"/>
    <p:sldId id="581" r:id="rId20"/>
    <p:sldId id="578" r:id="rId21"/>
    <p:sldId id="579" r:id="rId22"/>
    <p:sldId id="572" r:id="rId23"/>
    <p:sldId id="265" r:id="rId24"/>
    <p:sldId id="266" r:id="rId25"/>
    <p:sldId id="573" r:id="rId26"/>
    <p:sldId id="574" r:id="rId27"/>
    <p:sldId id="583" r:id="rId28"/>
    <p:sldId id="5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20854-17E9-4604-8265-B2F4EC38E1F6}" v="62" dt="2022-10-13T16:10:00.7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83304" autoAdjust="0"/>
  </p:normalViewPr>
  <p:slideViewPr>
    <p:cSldViewPr snapToGrid="0">
      <p:cViewPr varScale="1">
        <p:scale>
          <a:sx n="72" d="100"/>
          <a:sy n="72" d="100"/>
        </p:scale>
        <p:origin x="994" y="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2-03-10T01:59:59.281" v="5492" actId="20577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27T22:14:51.847" v="5428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26T15:48:35.993" v="5002" actId="2057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26T20:23:24.966" v="5335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27T22:13:53.348" v="5409" actId="20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27T22:13:53.348" v="5409" actId="207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2-03-10T01:59:05.423" v="5491" actId="14100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2-03-10T01:59:05.423" v="5491" actId="14100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2-03-10T01:59:02.659" v="5490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2-03-10T01:59:59.281" v="549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2-03-10T01:16:00.823" v="5459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2-03-10T01:16:00.823" v="5459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3BA20854-17E9-4604-8265-B2F4EC38E1F6}"/>
    <pc:docChg chg="undo custSel addSld delSld modSld sldOrd">
      <pc:chgData name="Weifeng Xu" userId="e7aed605-a3dd-4d5a-a692-a87037af107b" providerId="ADAL" clId="{3BA20854-17E9-4604-8265-B2F4EC38E1F6}" dt="2022-10-13T16:10:18.456" v="2581" actId="1076"/>
      <pc:docMkLst>
        <pc:docMk/>
      </pc:docMkLst>
      <pc:sldChg chg="modSp add del mod modNotesTx">
        <pc:chgData name="Weifeng Xu" userId="e7aed605-a3dd-4d5a-a692-a87037af107b" providerId="ADAL" clId="{3BA20854-17E9-4604-8265-B2F4EC38E1F6}" dt="2022-05-15T20:08:01.574" v="472" actId="6549"/>
        <pc:sldMkLst>
          <pc:docMk/>
          <pc:sldMk cId="162022530" sldId="256"/>
        </pc:sldMkLst>
        <pc:spChg chg="mod">
          <ac:chgData name="Weifeng Xu" userId="e7aed605-a3dd-4d5a-a692-a87037af107b" providerId="ADAL" clId="{3BA20854-17E9-4604-8265-B2F4EC38E1F6}" dt="2022-05-15T14:45:11.068" v="1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3BA20854-17E9-4604-8265-B2F4EC38E1F6}" dt="2022-05-15T14:45:14.861" v="15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3BA20854-17E9-4604-8265-B2F4EC38E1F6}" dt="2022-05-15T14:45:23.379" v="20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3BA20854-17E9-4604-8265-B2F4EC38E1F6}" dt="2022-05-15T15:19:56.145" v="232" actId="1076"/>
        <pc:sldMkLst>
          <pc:docMk/>
          <pc:sldMk cId="1420497990" sldId="257"/>
        </pc:sldMkLst>
        <pc:spChg chg="del">
          <ac:chgData name="Weifeng Xu" userId="e7aed605-a3dd-4d5a-a692-a87037af107b" providerId="ADAL" clId="{3BA20854-17E9-4604-8265-B2F4EC38E1F6}" dt="2022-05-15T14:45:39.205" v="64" actId="700"/>
          <ac:spMkLst>
            <pc:docMk/>
            <pc:sldMk cId="1420497990" sldId="257"/>
            <ac:spMk id="2" creationId="{A94771C4-3128-32A6-E1A0-5F4D25116392}"/>
          </ac:spMkLst>
        </pc:spChg>
        <pc:spChg chg="del">
          <ac:chgData name="Weifeng Xu" userId="e7aed605-a3dd-4d5a-a692-a87037af107b" providerId="ADAL" clId="{3BA20854-17E9-4604-8265-B2F4EC38E1F6}" dt="2022-05-15T14:45:39.205" v="64" actId="700"/>
          <ac:spMkLst>
            <pc:docMk/>
            <pc:sldMk cId="1420497990" sldId="257"/>
            <ac:spMk id="3" creationId="{7D3342F0-F08B-F923-8103-9F7682F0465D}"/>
          </ac:spMkLst>
        </pc:spChg>
        <pc:spChg chg="add del mod">
          <ac:chgData name="Weifeng Xu" userId="e7aed605-a3dd-4d5a-a692-a87037af107b" providerId="ADAL" clId="{3BA20854-17E9-4604-8265-B2F4EC38E1F6}" dt="2022-05-15T14:51:15.027" v="78" actId="478"/>
          <ac:spMkLst>
            <pc:docMk/>
            <pc:sldMk cId="1420497990" sldId="257"/>
            <ac:spMk id="7" creationId="{FA983F81-69B5-2D7B-281C-42AA6C5B43F3}"/>
          </ac:spMkLst>
        </pc:spChg>
        <pc:spChg chg="add mod">
          <ac:chgData name="Weifeng Xu" userId="e7aed605-a3dd-4d5a-a692-a87037af107b" providerId="ADAL" clId="{3BA20854-17E9-4604-8265-B2F4EC38E1F6}" dt="2022-05-15T14:52:29.461" v="163" actId="1076"/>
          <ac:spMkLst>
            <pc:docMk/>
            <pc:sldMk cId="1420497990" sldId="257"/>
            <ac:spMk id="9" creationId="{842F605A-FD3D-0C68-3DB8-3AA267C2F17D}"/>
          </ac:spMkLst>
        </pc:spChg>
        <pc:picChg chg="add del mod">
          <ac:chgData name="Weifeng Xu" userId="e7aed605-a3dd-4d5a-a692-a87037af107b" providerId="ADAL" clId="{3BA20854-17E9-4604-8265-B2F4EC38E1F6}" dt="2022-05-15T15:19:37.759" v="230" actId="478"/>
          <ac:picMkLst>
            <pc:docMk/>
            <pc:sldMk cId="1420497990" sldId="257"/>
            <ac:picMk id="5" creationId="{FD69F936-7750-529E-D665-8F9EB4E01EA4}"/>
          </ac:picMkLst>
        </pc:picChg>
        <pc:picChg chg="add mod">
          <ac:chgData name="Weifeng Xu" userId="e7aed605-a3dd-4d5a-a692-a87037af107b" providerId="ADAL" clId="{3BA20854-17E9-4604-8265-B2F4EC38E1F6}" dt="2022-05-15T15:19:56.145" v="232" actId="1076"/>
          <ac:picMkLst>
            <pc:docMk/>
            <pc:sldMk cId="1420497990" sldId="257"/>
            <ac:picMk id="11" creationId="{939B4A61-B4D7-663D-3E71-1D6DCEB02DFB}"/>
          </ac:picMkLst>
        </pc:picChg>
      </pc:sldChg>
      <pc:sldChg chg="del">
        <pc:chgData name="Weifeng Xu" userId="e7aed605-a3dd-4d5a-a692-a87037af107b" providerId="ADAL" clId="{3BA20854-17E9-4604-8265-B2F4EC38E1F6}" dt="2022-05-15T14:45:23.419" v="22" actId="47"/>
        <pc:sldMkLst>
          <pc:docMk/>
          <pc:sldMk cId="2044228250" sldId="258"/>
        </pc:sldMkLst>
      </pc:sldChg>
      <pc:sldChg chg="addSp delSp modSp new mod modNotesTx">
        <pc:chgData name="Weifeng Xu" userId="e7aed605-a3dd-4d5a-a692-a87037af107b" providerId="ADAL" clId="{3BA20854-17E9-4604-8265-B2F4EC38E1F6}" dt="2022-10-13T16:10:18.456" v="2581" actId="1076"/>
        <pc:sldMkLst>
          <pc:docMk/>
          <pc:sldMk cId="3361895691" sldId="258"/>
        </pc:sldMkLst>
        <pc:spChg chg="add mod">
          <ac:chgData name="Weifeng Xu" userId="e7aed605-a3dd-4d5a-a692-a87037af107b" providerId="ADAL" clId="{3BA20854-17E9-4604-8265-B2F4EC38E1F6}" dt="2022-10-13T16:10:18.456" v="2581" actId="1076"/>
          <ac:spMkLst>
            <pc:docMk/>
            <pc:sldMk cId="3361895691" sldId="258"/>
            <ac:spMk id="2" creationId="{00B8CFE0-1C9E-C19C-12B8-EBB48E1E2F26}"/>
          </ac:spMkLst>
        </pc:spChg>
        <pc:spChg chg="add mod">
          <ac:chgData name="Weifeng Xu" userId="e7aed605-a3dd-4d5a-a692-a87037af107b" providerId="ADAL" clId="{3BA20854-17E9-4604-8265-B2F4EC38E1F6}" dt="2022-05-15T14:59:08.442" v="224" actId="20577"/>
          <ac:spMkLst>
            <pc:docMk/>
            <pc:sldMk cId="3361895691" sldId="258"/>
            <ac:spMk id="6" creationId="{0A66F382-D36B-6006-A475-285866EDA328}"/>
          </ac:spMkLst>
        </pc:spChg>
        <pc:picChg chg="add del">
          <ac:chgData name="Weifeng Xu" userId="e7aed605-a3dd-4d5a-a692-a87037af107b" providerId="ADAL" clId="{3BA20854-17E9-4604-8265-B2F4EC38E1F6}" dt="2022-05-15T14:58:32.490" v="167" actId="478"/>
          <ac:picMkLst>
            <pc:docMk/>
            <pc:sldMk cId="3361895691" sldId="258"/>
            <ac:picMk id="3" creationId="{9DC4AEC1-D105-8D25-D8D2-6ACEFF1D4EA8}"/>
          </ac:picMkLst>
        </pc:picChg>
        <pc:picChg chg="add del mod">
          <ac:chgData name="Weifeng Xu" userId="e7aed605-a3dd-4d5a-a692-a87037af107b" providerId="ADAL" clId="{3BA20854-17E9-4604-8265-B2F4EC38E1F6}" dt="2022-05-15T15:19:01.976" v="227" actId="478"/>
          <ac:picMkLst>
            <pc:docMk/>
            <pc:sldMk cId="3361895691" sldId="258"/>
            <ac:picMk id="5" creationId="{4F6811AB-08C3-D964-BDFF-D6F6BDF5686A}"/>
          </ac:picMkLst>
        </pc:picChg>
        <pc:picChg chg="add mod">
          <ac:chgData name="Weifeng Xu" userId="e7aed605-a3dd-4d5a-a692-a87037af107b" providerId="ADAL" clId="{3BA20854-17E9-4604-8265-B2F4EC38E1F6}" dt="2022-05-15T15:19:04.352" v="229" actId="1076"/>
          <ac:picMkLst>
            <pc:docMk/>
            <pc:sldMk cId="3361895691" sldId="258"/>
            <ac:picMk id="8" creationId="{17C3C8DD-8678-1133-78FA-9CA3F7F4A58F}"/>
          </ac:picMkLst>
        </pc:picChg>
      </pc:sldChg>
      <pc:sldChg chg="addSp modSp new mod ord modNotesTx">
        <pc:chgData name="Weifeng Xu" userId="e7aed605-a3dd-4d5a-a692-a87037af107b" providerId="ADAL" clId="{3BA20854-17E9-4604-8265-B2F4EC38E1F6}" dt="2022-06-04T12:54:37.186" v="2069"/>
        <pc:sldMkLst>
          <pc:docMk/>
          <pc:sldMk cId="1791716917" sldId="259"/>
        </pc:sldMkLst>
        <pc:spChg chg="add mod">
          <ac:chgData name="Weifeng Xu" userId="e7aed605-a3dd-4d5a-a692-a87037af107b" providerId="ADAL" clId="{3BA20854-17E9-4604-8265-B2F4EC38E1F6}" dt="2022-06-02T12:57:40.118" v="1389" actId="20577"/>
          <ac:spMkLst>
            <pc:docMk/>
            <pc:sldMk cId="1791716917" sldId="259"/>
            <ac:spMk id="2" creationId="{B6406464-8AD4-0940-DE83-85CB61B68DA4}"/>
          </ac:spMkLst>
        </pc:spChg>
        <pc:spChg chg="add mod">
          <ac:chgData name="Weifeng Xu" userId="e7aed605-a3dd-4d5a-a692-a87037af107b" providerId="ADAL" clId="{3BA20854-17E9-4604-8265-B2F4EC38E1F6}" dt="2022-05-15T15:29:04.269" v="348" actId="14100"/>
          <ac:spMkLst>
            <pc:docMk/>
            <pc:sldMk cId="1791716917" sldId="259"/>
            <ac:spMk id="4" creationId="{19350DB8-A8AC-A14A-23C0-C55D0E77A41B}"/>
          </ac:spMkLst>
        </pc:spChg>
        <pc:spChg chg="add mod">
          <ac:chgData name="Weifeng Xu" userId="e7aed605-a3dd-4d5a-a692-a87037af107b" providerId="ADAL" clId="{3BA20854-17E9-4604-8265-B2F4EC38E1F6}" dt="2022-05-15T15:30:04.595" v="447" actId="20577"/>
          <ac:spMkLst>
            <pc:docMk/>
            <pc:sldMk cId="1791716917" sldId="259"/>
            <ac:spMk id="5" creationId="{B9E7E061-E9C1-B043-9574-5F7FD85FE203}"/>
          </ac:spMkLst>
        </pc:spChg>
        <pc:picChg chg="add">
          <ac:chgData name="Weifeng Xu" userId="e7aed605-a3dd-4d5a-a692-a87037af107b" providerId="ADAL" clId="{3BA20854-17E9-4604-8265-B2F4EC38E1F6}" dt="2022-05-15T15:27:09.011" v="233" actId="22"/>
          <ac:picMkLst>
            <pc:docMk/>
            <pc:sldMk cId="1791716917" sldId="259"/>
            <ac:picMk id="3" creationId="{B72DDAAF-99A2-63F0-CC0A-CDD53E2BB1EB}"/>
          </ac:picMkLst>
        </pc:picChg>
        <pc:cxnChg chg="add mod">
          <ac:chgData name="Weifeng Xu" userId="e7aed605-a3dd-4d5a-a692-a87037af107b" providerId="ADAL" clId="{3BA20854-17E9-4604-8265-B2F4EC38E1F6}" dt="2022-05-15T15:29:51.297" v="428" actId="13822"/>
          <ac:cxnSpMkLst>
            <pc:docMk/>
            <pc:sldMk cId="1791716917" sldId="259"/>
            <ac:cxnSpMk id="7" creationId="{DEAC7C57-8851-5658-34CD-EDEF6C452B7A}"/>
          </ac:cxnSpMkLst>
        </pc:cxnChg>
        <pc:cxnChg chg="add mod">
          <ac:chgData name="Weifeng Xu" userId="e7aed605-a3dd-4d5a-a692-a87037af107b" providerId="ADAL" clId="{3BA20854-17E9-4604-8265-B2F4EC38E1F6}" dt="2022-06-02T12:57:40.118" v="1389" actId="20577"/>
          <ac:cxnSpMkLst>
            <pc:docMk/>
            <pc:sldMk cId="1791716917" sldId="259"/>
            <ac:cxnSpMk id="8" creationId="{43D22724-952E-1D59-61EF-DF8081BFFB5D}"/>
          </ac:cxnSpMkLst>
        </pc:cxnChg>
      </pc:sldChg>
      <pc:sldChg chg="del">
        <pc:chgData name="Weifeng Xu" userId="e7aed605-a3dd-4d5a-a692-a87037af107b" providerId="ADAL" clId="{3BA20854-17E9-4604-8265-B2F4EC38E1F6}" dt="2022-05-15T14:45:23.468" v="23" actId="47"/>
        <pc:sldMkLst>
          <pc:docMk/>
          <pc:sldMk cId="2805550077" sldId="259"/>
        </pc:sldMkLst>
      </pc:sldChg>
      <pc:sldChg chg="addSp modSp new del mod ord">
        <pc:chgData name="Weifeng Xu" userId="e7aed605-a3dd-4d5a-a692-a87037af107b" providerId="ADAL" clId="{3BA20854-17E9-4604-8265-B2F4EC38E1F6}" dt="2022-05-15T15:40:45.797" v="454" actId="47"/>
        <pc:sldMkLst>
          <pc:docMk/>
          <pc:sldMk cId="1474500278" sldId="260"/>
        </pc:sldMkLst>
        <pc:spChg chg="add mod">
          <ac:chgData name="Weifeng Xu" userId="e7aed605-a3dd-4d5a-a692-a87037af107b" providerId="ADAL" clId="{3BA20854-17E9-4604-8265-B2F4EC38E1F6}" dt="2022-05-15T15:40:18.077" v="452" actId="1076"/>
          <ac:spMkLst>
            <pc:docMk/>
            <pc:sldMk cId="1474500278" sldId="260"/>
            <ac:spMk id="3" creationId="{0056C25F-5D99-E901-ACA3-AE261D62A26F}"/>
          </ac:spMkLst>
        </pc:spChg>
        <pc:spChg chg="add mod">
          <ac:chgData name="Weifeng Xu" userId="e7aed605-a3dd-4d5a-a692-a87037af107b" providerId="ADAL" clId="{3BA20854-17E9-4604-8265-B2F4EC38E1F6}" dt="2022-05-15T15:40:18.077" v="452" actId="1076"/>
          <ac:spMkLst>
            <pc:docMk/>
            <pc:sldMk cId="1474500278" sldId="260"/>
            <ac:spMk id="4" creationId="{5B053CCB-BD46-6C21-D667-70C31B0BC3E4}"/>
          </ac:spMkLst>
        </pc:spChg>
        <pc:picChg chg="add mod">
          <ac:chgData name="Weifeng Xu" userId="e7aed605-a3dd-4d5a-a692-a87037af107b" providerId="ADAL" clId="{3BA20854-17E9-4604-8265-B2F4EC38E1F6}" dt="2022-05-15T15:40:18.077" v="452" actId="1076"/>
          <ac:picMkLst>
            <pc:docMk/>
            <pc:sldMk cId="1474500278" sldId="260"/>
            <ac:picMk id="2" creationId="{94D20EA7-BE9B-C14F-F66D-C509A513F670}"/>
          </ac:picMkLst>
        </pc:picChg>
      </pc:sldChg>
      <pc:sldChg chg="del">
        <pc:chgData name="Weifeng Xu" userId="e7aed605-a3dd-4d5a-a692-a87037af107b" providerId="ADAL" clId="{3BA20854-17E9-4604-8265-B2F4EC38E1F6}" dt="2022-05-15T14:45:24.093" v="24" actId="47"/>
        <pc:sldMkLst>
          <pc:docMk/>
          <pc:sldMk cId="4160185529" sldId="260"/>
        </pc:sldMkLst>
      </pc:sldChg>
      <pc:sldChg chg="del">
        <pc:chgData name="Weifeng Xu" userId="e7aed605-a3dd-4d5a-a692-a87037af107b" providerId="ADAL" clId="{3BA20854-17E9-4604-8265-B2F4EC38E1F6}" dt="2022-05-15T14:45:23.296" v="18" actId="47"/>
        <pc:sldMkLst>
          <pc:docMk/>
          <pc:sldMk cId="1399843119" sldId="261"/>
        </pc:sldMkLst>
      </pc:sldChg>
      <pc:sldChg chg="del">
        <pc:chgData name="Weifeng Xu" userId="e7aed605-a3dd-4d5a-a692-a87037af107b" providerId="ADAL" clId="{3BA20854-17E9-4604-8265-B2F4EC38E1F6}" dt="2022-05-15T14:45:24.599" v="25" actId="47"/>
        <pc:sldMkLst>
          <pc:docMk/>
          <pc:sldMk cId="1208008940" sldId="262"/>
        </pc:sldMkLst>
      </pc:sldChg>
      <pc:sldChg chg="del">
        <pc:chgData name="Weifeng Xu" userId="e7aed605-a3dd-4d5a-a692-a87037af107b" providerId="ADAL" clId="{3BA20854-17E9-4604-8265-B2F4EC38E1F6}" dt="2022-05-15T14:45:24.638" v="26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3BA20854-17E9-4604-8265-B2F4EC38E1F6}" dt="2022-05-15T14:45:24.663" v="27" actId="47"/>
        <pc:sldMkLst>
          <pc:docMk/>
          <pc:sldMk cId="2103918486" sldId="264"/>
        </pc:sldMkLst>
      </pc:sldChg>
      <pc:sldChg chg="add">
        <pc:chgData name="Weifeng Xu" userId="e7aed605-a3dd-4d5a-a692-a87037af107b" providerId="ADAL" clId="{3BA20854-17E9-4604-8265-B2F4EC38E1F6}" dt="2022-06-02T12:43:24.193" v="1309"/>
        <pc:sldMkLst>
          <pc:docMk/>
          <pc:sldMk cId="878550910" sldId="265"/>
        </pc:sldMkLst>
      </pc:sldChg>
      <pc:sldChg chg="del">
        <pc:chgData name="Weifeng Xu" userId="e7aed605-a3dd-4d5a-a692-a87037af107b" providerId="ADAL" clId="{3BA20854-17E9-4604-8265-B2F4EC38E1F6}" dt="2022-05-15T14:45:25.363" v="32" actId="47"/>
        <pc:sldMkLst>
          <pc:docMk/>
          <pc:sldMk cId="3445579305" sldId="265"/>
        </pc:sldMkLst>
      </pc:sldChg>
      <pc:sldChg chg="add">
        <pc:chgData name="Weifeng Xu" userId="e7aed605-a3dd-4d5a-a692-a87037af107b" providerId="ADAL" clId="{3BA20854-17E9-4604-8265-B2F4EC38E1F6}" dt="2022-06-02T12:43:24.193" v="1309"/>
        <pc:sldMkLst>
          <pc:docMk/>
          <pc:sldMk cId="2453518679" sldId="266"/>
        </pc:sldMkLst>
      </pc:sldChg>
      <pc:sldChg chg="del">
        <pc:chgData name="Weifeng Xu" userId="e7aed605-a3dd-4d5a-a692-a87037af107b" providerId="ADAL" clId="{3BA20854-17E9-4604-8265-B2F4EC38E1F6}" dt="2022-05-15T14:45:25.879" v="33" actId="47"/>
        <pc:sldMkLst>
          <pc:docMk/>
          <pc:sldMk cId="3385985023" sldId="266"/>
        </pc:sldMkLst>
      </pc:sldChg>
      <pc:sldChg chg="del">
        <pc:chgData name="Weifeng Xu" userId="e7aed605-a3dd-4d5a-a692-a87037af107b" providerId="ADAL" clId="{3BA20854-17E9-4604-8265-B2F4EC38E1F6}" dt="2022-05-15T14:45:25.943" v="35" actId="47"/>
        <pc:sldMkLst>
          <pc:docMk/>
          <pc:sldMk cId="3541695161" sldId="267"/>
        </pc:sldMkLst>
      </pc:sldChg>
      <pc:sldChg chg="del">
        <pc:chgData name="Weifeng Xu" userId="e7aed605-a3dd-4d5a-a692-a87037af107b" providerId="ADAL" clId="{3BA20854-17E9-4604-8265-B2F4EC38E1F6}" dt="2022-05-15T14:45:26.008" v="37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3BA20854-17E9-4604-8265-B2F4EC38E1F6}" dt="2022-05-15T14:45:26.074" v="39" actId="47"/>
        <pc:sldMkLst>
          <pc:docMk/>
          <pc:sldMk cId="3218174854" sldId="269"/>
        </pc:sldMkLst>
      </pc:sldChg>
      <pc:sldChg chg="del">
        <pc:chgData name="Weifeng Xu" userId="e7aed605-a3dd-4d5a-a692-a87037af107b" providerId="ADAL" clId="{3BA20854-17E9-4604-8265-B2F4EC38E1F6}" dt="2022-05-15T14:45:25.976" v="36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3BA20854-17E9-4604-8265-B2F4EC38E1F6}" dt="2022-05-15T14:45:26.051" v="38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3BA20854-17E9-4604-8265-B2F4EC38E1F6}" dt="2022-05-15T14:45:26.101" v="40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3BA20854-17E9-4604-8265-B2F4EC38E1F6}" dt="2022-05-15T14:45:27.264" v="42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3BA20854-17E9-4604-8265-B2F4EC38E1F6}" dt="2022-05-15T14:45:27.295" v="43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3BA20854-17E9-4604-8265-B2F4EC38E1F6}" dt="2022-05-15T14:45:27.327" v="44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3BA20854-17E9-4604-8265-B2F4EC38E1F6}" dt="2022-05-15T14:45:27.372" v="45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3BA20854-17E9-4604-8265-B2F4EC38E1F6}" dt="2022-05-15T14:45:27.391" v="46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3BA20854-17E9-4604-8265-B2F4EC38E1F6}" dt="2022-05-15T14:45:27.466" v="48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3BA20854-17E9-4604-8265-B2F4EC38E1F6}" dt="2022-05-15T14:45:27.433" v="47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3BA20854-17E9-4604-8265-B2F4EC38E1F6}" dt="2022-05-15T14:45:22.760" v="16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3BA20854-17E9-4604-8265-B2F4EC38E1F6}" dt="2022-05-15T14:45:27.496" v="49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3BA20854-17E9-4604-8265-B2F4EC38E1F6}" dt="2022-05-15T14:45:27.526" v="50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3BA20854-17E9-4604-8265-B2F4EC38E1F6}" dt="2022-05-15T14:45:27.559" v="51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3BA20854-17E9-4604-8265-B2F4EC38E1F6}" dt="2022-05-15T14:45:26.755" v="41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3BA20854-17E9-4604-8265-B2F4EC38E1F6}" dt="2022-05-15T14:45:28.159" v="52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3BA20854-17E9-4604-8265-B2F4EC38E1F6}" dt="2022-05-15T14:45:23.269" v="17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3BA20854-17E9-4604-8265-B2F4EC38E1F6}" dt="2022-05-15T14:45:23.390" v="21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3BA20854-17E9-4604-8265-B2F4EC38E1F6}" dt="2022-05-15T14:45:23.328" v="19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3BA20854-17E9-4604-8265-B2F4EC38E1F6}" dt="2022-05-15T14:45:24.798" v="31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3BA20854-17E9-4604-8265-B2F4EC38E1F6}" dt="2022-05-15T14:45:28.659" v="53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3BA20854-17E9-4604-8265-B2F4EC38E1F6}" dt="2022-05-15T14:45:28.692" v="54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3BA20854-17E9-4604-8265-B2F4EC38E1F6}" dt="2022-05-15T14:45:28.719" v="55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3BA20854-17E9-4604-8265-B2F4EC38E1F6}" dt="2022-05-15T14:45:28.762" v="56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3BA20854-17E9-4604-8265-B2F4EC38E1F6}" dt="2022-05-15T14:45:28.785" v="57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3BA20854-17E9-4604-8265-B2F4EC38E1F6}" dt="2022-05-15T14:45:28.860" v="59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3BA20854-17E9-4604-8265-B2F4EC38E1F6}" dt="2022-05-15T14:45:24.698" v="28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3BA20854-17E9-4604-8265-B2F4EC38E1F6}" dt="2022-05-15T14:45:28.812" v="58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3BA20854-17E9-4604-8265-B2F4EC38E1F6}" dt="2022-05-15T14:45:24.741" v="29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3BA20854-17E9-4604-8265-B2F4EC38E1F6}" dt="2022-05-15T14:45:24.768" v="30" actId="47"/>
        <pc:sldMkLst>
          <pc:docMk/>
          <pc:sldMk cId="1599344352" sldId="299"/>
        </pc:sldMkLst>
      </pc:sldChg>
      <pc:sldChg chg="del">
        <pc:chgData name="Weifeng Xu" userId="e7aed605-a3dd-4d5a-a692-a87037af107b" providerId="ADAL" clId="{3BA20854-17E9-4604-8265-B2F4EC38E1F6}" dt="2022-05-15T14:45:25.908" v="34" actId="47"/>
        <pc:sldMkLst>
          <pc:docMk/>
          <pc:sldMk cId="754365290" sldId="300"/>
        </pc:sldMkLst>
      </pc:sldChg>
      <pc:sldChg chg="del">
        <pc:chgData name="Weifeng Xu" userId="e7aed605-a3dd-4d5a-a692-a87037af107b" providerId="ADAL" clId="{3BA20854-17E9-4604-8265-B2F4EC38E1F6}" dt="2022-05-15T14:45:28.891" v="60" actId="47"/>
        <pc:sldMkLst>
          <pc:docMk/>
          <pc:sldMk cId="2908707101" sldId="301"/>
        </pc:sldMkLst>
      </pc:sldChg>
      <pc:sldChg chg="add ord">
        <pc:chgData name="Weifeng Xu" userId="e7aed605-a3dd-4d5a-a692-a87037af107b" providerId="ADAL" clId="{3BA20854-17E9-4604-8265-B2F4EC38E1F6}" dt="2022-06-02T12:39:08.496" v="1213"/>
        <pc:sldMkLst>
          <pc:docMk/>
          <pc:sldMk cId="1506589204" sldId="513"/>
        </pc:sldMkLst>
      </pc:sldChg>
      <pc:sldChg chg="add ord">
        <pc:chgData name="Weifeng Xu" userId="e7aed605-a3dd-4d5a-a692-a87037af107b" providerId="ADAL" clId="{3BA20854-17E9-4604-8265-B2F4EC38E1F6}" dt="2022-06-02T12:39:10.245" v="1215"/>
        <pc:sldMkLst>
          <pc:docMk/>
          <pc:sldMk cId="1077990655" sldId="515"/>
        </pc:sldMkLst>
      </pc:sldChg>
      <pc:sldChg chg="add">
        <pc:chgData name="Weifeng Xu" userId="e7aed605-a3dd-4d5a-a692-a87037af107b" providerId="ADAL" clId="{3BA20854-17E9-4604-8265-B2F4EC38E1F6}" dt="2022-05-15T15:40:41.192" v="453"/>
        <pc:sldMkLst>
          <pc:docMk/>
          <pc:sldMk cId="4075951555" sldId="564"/>
        </pc:sldMkLst>
      </pc:sldChg>
      <pc:sldChg chg="addSp modSp new mod modNotesTx">
        <pc:chgData name="Weifeng Xu" userId="e7aed605-a3dd-4d5a-a692-a87037af107b" providerId="ADAL" clId="{3BA20854-17E9-4604-8265-B2F4EC38E1F6}" dt="2022-05-15T21:24:08.130" v="508" actId="14100"/>
        <pc:sldMkLst>
          <pc:docMk/>
          <pc:sldMk cId="767617538" sldId="565"/>
        </pc:sldMkLst>
        <pc:spChg chg="add mod">
          <ac:chgData name="Weifeng Xu" userId="e7aed605-a3dd-4d5a-a692-a87037af107b" providerId="ADAL" clId="{3BA20854-17E9-4604-8265-B2F4EC38E1F6}" dt="2022-05-15T21:23:27.264" v="480" actId="1076"/>
          <ac:spMkLst>
            <pc:docMk/>
            <pc:sldMk cId="767617538" sldId="565"/>
            <ac:spMk id="4" creationId="{96C82586-31F1-269A-B613-82E1F10982DD}"/>
          </ac:spMkLst>
        </pc:spChg>
        <pc:spChg chg="add mod">
          <ac:chgData name="Weifeng Xu" userId="e7aed605-a3dd-4d5a-a692-a87037af107b" providerId="ADAL" clId="{3BA20854-17E9-4604-8265-B2F4EC38E1F6}" dt="2022-05-15T21:24:08.130" v="508" actId="14100"/>
          <ac:spMkLst>
            <pc:docMk/>
            <pc:sldMk cId="767617538" sldId="565"/>
            <ac:spMk id="6" creationId="{55A2CEA7-5CC6-D639-968E-AC62B5E4A98D}"/>
          </ac:spMkLst>
        </pc:spChg>
        <pc:picChg chg="add mod">
          <ac:chgData name="Weifeng Xu" userId="e7aed605-a3dd-4d5a-a692-a87037af107b" providerId="ADAL" clId="{3BA20854-17E9-4604-8265-B2F4EC38E1F6}" dt="2022-05-15T21:23:27.264" v="480" actId="1076"/>
          <ac:picMkLst>
            <pc:docMk/>
            <pc:sldMk cId="767617538" sldId="565"/>
            <ac:picMk id="3" creationId="{2BB9C4B4-DECC-8803-4B57-BCC150CA001A}"/>
          </ac:picMkLst>
        </pc:picChg>
        <pc:picChg chg="add mod">
          <ac:chgData name="Weifeng Xu" userId="e7aed605-a3dd-4d5a-a692-a87037af107b" providerId="ADAL" clId="{3BA20854-17E9-4604-8265-B2F4EC38E1F6}" dt="2022-05-15T21:23:30.406" v="481" actId="1076"/>
          <ac:picMkLst>
            <pc:docMk/>
            <pc:sldMk cId="767617538" sldId="565"/>
            <ac:picMk id="5" creationId="{4F444779-39E9-EFAA-34A2-6298E6286375}"/>
          </ac:picMkLst>
        </pc:picChg>
      </pc:sldChg>
      <pc:sldChg chg="addSp modSp new mod modNotesTx">
        <pc:chgData name="Weifeng Xu" userId="e7aed605-a3dd-4d5a-a692-a87037af107b" providerId="ADAL" clId="{3BA20854-17E9-4604-8265-B2F4EC38E1F6}" dt="2022-05-15T21:27:38.674" v="546" actId="20577"/>
        <pc:sldMkLst>
          <pc:docMk/>
          <pc:sldMk cId="710149214" sldId="566"/>
        </pc:sldMkLst>
        <pc:spChg chg="add mod">
          <ac:chgData name="Weifeng Xu" userId="e7aed605-a3dd-4d5a-a692-a87037af107b" providerId="ADAL" clId="{3BA20854-17E9-4604-8265-B2F4EC38E1F6}" dt="2022-05-15T21:27:38.674" v="546" actId="20577"/>
          <ac:spMkLst>
            <pc:docMk/>
            <pc:sldMk cId="710149214" sldId="566"/>
            <ac:spMk id="4" creationId="{D0EC11B5-ECFB-976F-E055-1952EDBB4038}"/>
          </ac:spMkLst>
        </pc:spChg>
        <pc:picChg chg="add mod">
          <ac:chgData name="Weifeng Xu" userId="e7aed605-a3dd-4d5a-a692-a87037af107b" providerId="ADAL" clId="{3BA20854-17E9-4604-8265-B2F4EC38E1F6}" dt="2022-05-15T21:23:19.467" v="477" actId="1076"/>
          <ac:picMkLst>
            <pc:docMk/>
            <pc:sldMk cId="710149214" sldId="566"/>
            <ac:picMk id="3" creationId="{B9D56FBF-F6C5-2A4B-C204-A753D9EE8FB5}"/>
          </ac:picMkLst>
        </pc:picChg>
      </pc:sldChg>
      <pc:sldChg chg="addSp modSp new mod modNotesTx">
        <pc:chgData name="Weifeng Xu" userId="e7aed605-a3dd-4d5a-a692-a87037af107b" providerId="ADAL" clId="{3BA20854-17E9-4604-8265-B2F4EC38E1F6}" dt="2022-05-15T21:37:17.283" v="577"/>
        <pc:sldMkLst>
          <pc:docMk/>
          <pc:sldMk cId="2823230949" sldId="567"/>
        </pc:sldMkLst>
        <pc:spChg chg="add mod">
          <ac:chgData name="Weifeng Xu" userId="e7aed605-a3dd-4d5a-a692-a87037af107b" providerId="ADAL" clId="{3BA20854-17E9-4604-8265-B2F4EC38E1F6}" dt="2022-05-15T21:36:52.022" v="576" actId="20577"/>
          <ac:spMkLst>
            <pc:docMk/>
            <pc:sldMk cId="2823230949" sldId="567"/>
            <ac:spMk id="4" creationId="{61947D5F-C279-01BB-394E-4C6D535E7E88}"/>
          </ac:spMkLst>
        </pc:spChg>
        <pc:picChg chg="add">
          <ac:chgData name="Weifeng Xu" userId="e7aed605-a3dd-4d5a-a692-a87037af107b" providerId="ADAL" clId="{3BA20854-17E9-4604-8265-B2F4EC38E1F6}" dt="2022-05-15T21:36:23.831" v="548" actId="22"/>
          <ac:picMkLst>
            <pc:docMk/>
            <pc:sldMk cId="2823230949" sldId="567"/>
            <ac:picMk id="3" creationId="{759AAE90-ECC3-5CFE-41FD-76ABC90980A1}"/>
          </ac:picMkLst>
        </pc:picChg>
      </pc:sldChg>
      <pc:sldChg chg="addSp delSp modSp new mod modClrScheme chgLayout modNotesTx">
        <pc:chgData name="Weifeng Xu" userId="e7aed605-a3dd-4d5a-a692-a87037af107b" providerId="ADAL" clId="{3BA20854-17E9-4604-8265-B2F4EC38E1F6}" dt="2022-06-02T13:25:24.914" v="1422" actId="1076"/>
        <pc:sldMkLst>
          <pc:docMk/>
          <pc:sldMk cId="1518485998" sldId="568"/>
        </pc:sldMkLst>
        <pc:spChg chg="add del mod">
          <ac:chgData name="Weifeng Xu" userId="e7aed605-a3dd-4d5a-a692-a87037af107b" providerId="ADAL" clId="{3BA20854-17E9-4604-8265-B2F4EC38E1F6}" dt="2022-06-02T13:25:11.942" v="1408"/>
          <ac:spMkLst>
            <pc:docMk/>
            <pc:sldMk cId="1518485998" sldId="568"/>
            <ac:spMk id="3" creationId="{341B741D-7888-F24C-D997-423396D631DA}"/>
          </ac:spMkLst>
        </pc:spChg>
        <pc:spChg chg="add mod ord">
          <ac:chgData name="Weifeng Xu" userId="e7aed605-a3dd-4d5a-a692-a87037af107b" providerId="ADAL" clId="{3BA20854-17E9-4604-8265-B2F4EC38E1F6}" dt="2022-06-02T13:25:21.174" v="1421" actId="20577"/>
          <ac:spMkLst>
            <pc:docMk/>
            <pc:sldMk cId="1518485998" sldId="568"/>
            <ac:spMk id="4" creationId="{05DBC26F-430E-AC54-6DF8-71EDDE52ABB7}"/>
          </ac:spMkLst>
        </pc:spChg>
        <pc:graphicFrameChg chg="add mod modGraphic">
          <ac:chgData name="Weifeng Xu" userId="e7aed605-a3dd-4d5a-a692-a87037af107b" providerId="ADAL" clId="{3BA20854-17E9-4604-8265-B2F4EC38E1F6}" dt="2022-06-02T13:25:24.914" v="1422" actId="1076"/>
          <ac:graphicFrameMkLst>
            <pc:docMk/>
            <pc:sldMk cId="1518485998" sldId="568"/>
            <ac:graphicFrameMk id="2" creationId="{F9C72EC3-27F8-5C61-72E8-C0FE7C3E500D}"/>
          </ac:graphicFrameMkLst>
        </pc:graphicFrameChg>
      </pc:sldChg>
      <pc:sldChg chg="addSp modSp new mod modNotesTx">
        <pc:chgData name="Weifeng Xu" userId="e7aed605-a3dd-4d5a-a692-a87037af107b" providerId="ADAL" clId="{3BA20854-17E9-4604-8265-B2F4EC38E1F6}" dt="2022-06-04T12:26:12.922" v="1909" actId="13822"/>
        <pc:sldMkLst>
          <pc:docMk/>
          <pc:sldMk cId="2042413147" sldId="569"/>
        </pc:sldMkLst>
        <pc:spChg chg="add mod">
          <ac:chgData name="Weifeng Xu" userId="e7aed605-a3dd-4d5a-a692-a87037af107b" providerId="ADAL" clId="{3BA20854-17E9-4604-8265-B2F4EC38E1F6}" dt="2022-05-16T01:26:32.358" v="974" actId="20577"/>
          <ac:spMkLst>
            <pc:docMk/>
            <pc:sldMk cId="2042413147" sldId="569"/>
            <ac:spMk id="4" creationId="{7E81105A-B23D-AB84-4702-7591B6F82609}"/>
          </ac:spMkLst>
        </pc:spChg>
        <pc:spChg chg="add mod">
          <ac:chgData name="Weifeng Xu" userId="e7aed605-a3dd-4d5a-a692-a87037af107b" providerId="ADAL" clId="{3BA20854-17E9-4604-8265-B2F4EC38E1F6}" dt="2022-06-04T12:17:24.493" v="1850" actId="1076"/>
          <ac:spMkLst>
            <pc:docMk/>
            <pc:sldMk cId="2042413147" sldId="569"/>
            <ac:spMk id="5" creationId="{0F432248-599C-54C2-A9F3-5E7315D23CFD}"/>
          </ac:spMkLst>
        </pc:spChg>
        <pc:picChg chg="add">
          <ac:chgData name="Weifeng Xu" userId="e7aed605-a3dd-4d5a-a692-a87037af107b" providerId="ADAL" clId="{3BA20854-17E9-4604-8265-B2F4EC38E1F6}" dt="2022-05-16T01:26:14.015" v="968" actId="22"/>
          <ac:picMkLst>
            <pc:docMk/>
            <pc:sldMk cId="2042413147" sldId="569"/>
            <ac:picMk id="3" creationId="{01875A77-B42C-4D64-699B-A0DC87EAA0C3}"/>
          </ac:picMkLst>
        </pc:picChg>
        <pc:picChg chg="add mod">
          <ac:chgData name="Weifeng Xu" userId="e7aed605-a3dd-4d5a-a692-a87037af107b" providerId="ADAL" clId="{3BA20854-17E9-4604-8265-B2F4EC38E1F6}" dt="2022-06-04T12:25:55.560" v="1907" actId="14100"/>
          <ac:picMkLst>
            <pc:docMk/>
            <pc:sldMk cId="2042413147" sldId="569"/>
            <ac:picMk id="7" creationId="{3178AE3A-18D6-D5F8-2442-0ABDAA5573E5}"/>
          </ac:picMkLst>
        </pc:picChg>
        <pc:cxnChg chg="add mod">
          <ac:chgData name="Weifeng Xu" userId="e7aed605-a3dd-4d5a-a692-a87037af107b" providerId="ADAL" clId="{3BA20854-17E9-4604-8265-B2F4EC38E1F6}" dt="2022-06-04T12:26:12.922" v="1909" actId="13822"/>
          <ac:cxnSpMkLst>
            <pc:docMk/>
            <pc:sldMk cId="2042413147" sldId="569"/>
            <ac:cxnSpMk id="9" creationId="{04EB7957-D005-7C35-5C82-A82F9B2A9D3F}"/>
          </ac:cxnSpMkLst>
        </pc:cxnChg>
      </pc:sldChg>
      <pc:sldChg chg="addSp delSp modSp new mod modClrScheme chgLayout">
        <pc:chgData name="Weifeng Xu" userId="e7aed605-a3dd-4d5a-a692-a87037af107b" providerId="ADAL" clId="{3BA20854-17E9-4604-8265-B2F4EC38E1F6}" dt="2022-06-02T12:41:25.583" v="1302" actId="20577"/>
        <pc:sldMkLst>
          <pc:docMk/>
          <pc:sldMk cId="412923601" sldId="570"/>
        </pc:sldMkLst>
        <pc:spChg chg="del mod ord">
          <ac:chgData name="Weifeng Xu" userId="e7aed605-a3dd-4d5a-a692-a87037af107b" providerId="ADAL" clId="{3BA20854-17E9-4604-8265-B2F4EC38E1F6}" dt="2022-06-02T12:36:25.179" v="1203" actId="700"/>
          <ac:spMkLst>
            <pc:docMk/>
            <pc:sldMk cId="412923601" sldId="570"/>
            <ac:spMk id="2" creationId="{02A2FCCF-174D-78A6-D854-7DBC5ACFFEF8}"/>
          </ac:spMkLst>
        </pc:spChg>
        <pc:spChg chg="del mod ord">
          <ac:chgData name="Weifeng Xu" userId="e7aed605-a3dd-4d5a-a692-a87037af107b" providerId="ADAL" clId="{3BA20854-17E9-4604-8265-B2F4EC38E1F6}" dt="2022-06-02T12:36:25.179" v="1203" actId="700"/>
          <ac:spMkLst>
            <pc:docMk/>
            <pc:sldMk cId="412923601" sldId="570"/>
            <ac:spMk id="3" creationId="{A66F4881-176E-A83D-A4A2-0DDD84CE8117}"/>
          </ac:spMkLst>
        </pc:spChg>
        <pc:spChg chg="add del mod ord">
          <ac:chgData name="Weifeng Xu" userId="e7aed605-a3dd-4d5a-a692-a87037af107b" providerId="ADAL" clId="{3BA20854-17E9-4604-8265-B2F4EC38E1F6}" dt="2022-06-02T12:36:28.829" v="1204" actId="700"/>
          <ac:spMkLst>
            <pc:docMk/>
            <pc:sldMk cId="412923601" sldId="570"/>
            <ac:spMk id="4" creationId="{67666470-491A-AD70-744D-710EFA72DF6A}"/>
          </ac:spMkLst>
        </pc:spChg>
        <pc:spChg chg="add del mod ord">
          <ac:chgData name="Weifeng Xu" userId="e7aed605-a3dd-4d5a-a692-a87037af107b" providerId="ADAL" clId="{3BA20854-17E9-4604-8265-B2F4EC38E1F6}" dt="2022-06-02T12:36:28.829" v="1204" actId="700"/>
          <ac:spMkLst>
            <pc:docMk/>
            <pc:sldMk cId="412923601" sldId="570"/>
            <ac:spMk id="5" creationId="{20361E34-522B-DD92-C965-2DDB56B9DF7F}"/>
          </ac:spMkLst>
        </pc:spChg>
        <pc:spChg chg="add mod ord">
          <ac:chgData name="Weifeng Xu" userId="e7aed605-a3dd-4d5a-a692-a87037af107b" providerId="ADAL" clId="{3BA20854-17E9-4604-8265-B2F4EC38E1F6}" dt="2022-06-02T12:36:35.662" v="1210" actId="20577"/>
          <ac:spMkLst>
            <pc:docMk/>
            <pc:sldMk cId="412923601" sldId="570"/>
            <ac:spMk id="6" creationId="{02D885B9-0264-C5C0-065A-C7EA4F8B384F}"/>
          </ac:spMkLst>
        </pc:spChg>
        <pc:spChg chg="add mod ord">
          <ac:chgData name="Weifeng Xu" userId="e7aed605-a3dd-4d5a-a692-a87037af107b" providerId="ADAL" clId="{3BA20854-17E9-4604-8265-B2F4EC38E1F6}" dt="2022-06-02T12:41:25.583" v="1302" actId="20577"/>
          <ac:spMkLst>
            <pc:docMk/>
            <pc:sldMk cId="412923601" sldId="570"/>
            <ac:spMk id="7" creationId="{847F01A0-DDC2-98C9-DC91-B2B66F60C8EE}"/>
          </ac:spMkLst>
        </pc:spChg>
      </pc:sldChg>
      <pc:sldChg chg="addSp delSp modSp new mod modClrScheme chgLayout">
        <pc:chgData name="Weifeng Xu" userId="e7aed605-a3dd-4d5a-a692-a87037af107b" providerId="ADAL" clId="{3BA20854-17E9-4604-8265-B2F4EC38E1F6}" dt="2022-06-02T12:41:49.992" v="1303"/>
        <pc:sldMkLst>
          <pc:docMk/>
          <pc:sldMk cId="2035674406" sldId="571"/>
        </pc:sldMkLst>
        <pc:spChg chg="del mod ord">
          <ac:chgData name="Weifeng Xu" userId="e7aed605-a3dd-4d5a-a692-a87037af107b" providerId="ADAL" clId="{3BA20854-17E9-4604-8265-B2F4EC38E1F6}" dt="2022-06-02T12:40:02.259" v="1256" actId="700"/>
          <ac:spMkLst>
            <pc:docMk/>
            <pc:sldMk cId="2035674406" sldId="571"/>
            <ac:spMk id="2" creationId="{BCDCEF6E-D58C-EC6B-09ED-85B88D321672}"/>
          </ac:spMkLst>
        </pc:spChg>
        <pc:spChg chg="del mod ord">
          <ac:chgData name="Weifeng Xu" userId="e7aed605-a3dd-4d5a-a692-a87037af107b" providerId="ADAL" clId="{3BA20854-17E9-4604-8265-B2F4EC38E1F6}" dt="2022-06-02T12:40:02.259" v="1256" actId="700"/>
          <ac:spMkLst>
            <pc:docMk/>
            <pc:sldMk cId="2035674406" sldId="571"/>
            <ac:spMk id="3" creationId="{CA593811-D89F-E9C9-6A18-DEB8F1A23544}"/>
          </ac:spMkLst>
        </pc:spChg>
        <pc:spChg chg="add mod ord">
          <ac:chgData name="Weifeng Xu" userId="e7aed605-a3dd-4d5a-a692-a87037af107b" providerId="ADAL" clId="{3BA20854-17E9-4604-8265-B2F4EC38E1F6}" dt="2022-06-02T12:41:49.992" v="1303"/>
          <ac:spMkLst>
            <pc:docMk/>
            <pc:sldMk cId="2035674406" sldId="571"/>
            <ac:spMk id="4" creationId="{1B232E1A-78D2-28E9-03B3-2604050FD157}"/>
          </ac:spMkLst>
        </pc:spChg>
        <pc:spChg chg="add mod ord">
          <ac:chgData name="Weifeng Xu" userId="e7aed605-a3dd-4d5a-a692-a87037af107b" providerId="ADAL" clId="{3BA20854-17E9-4604-8265-B2F4EC38E1F6}" dt="2022-06-02T12:40:02.259" v="1256" actId="700"/>
          <ac:spMkLst>
            <pc:docMk/>
            <pc:sldMk cId="2035674406" sldId="571"/>
            <ac:spMk id="5" creationId="{453C44F8-28FA-1BC8-164E-DC6E49E5B4A3}"/>
          </ac:spMkLst>
        </pc:spChg>
      </pc:sldChg>
      <pc:sldChg chg="addSp modSp new mod modClrScheme chgLayout">
        <pc:chgData name="Weifeng Xu" userId="e7aed605-a3dd-4d5a-a692-a87037af107b" providerId="ADAL" clId="{3BA20854-17E9-4604-8265-B2F4EC38E1F6}" dt="2022-06-06T18:21:51.568" v="2209" actId="20577"/>
        <pc:sldMkLst>
          <pc:docMk/>
          <pc:sldMk cId="2107910941" sldId="572"/>
        </pc:sldMkLst>
        <pc:spChg chg="add mod">
          <ac:chgData name="Weifeng Xu" userId="e7aed605-a3dd-4d5a-a692-a87037af107b" providerId="ADAL" clId="{3BA20854-17E9-4604-8265-B2F4EC38E1F6}" dt="2022-06-06T18:21:51.568" v="2209" actId="20577"/>
          <ac:spMkLst>
            <pc:docMk/>
            <pc:sldMk cId="2107910941" sldId="572"/>
            <ac:spMk id="2" creationId="{5EC47500-9FA4-241E-FD6F-1A412FCAAD69}"/>
          </ac:spMkLst>
        </pc:spChg>
        <pc:spChg chg="add mod">
          <ac:chgData name="Weifeng Xu" userId="e7aed605-a3dd-4d5a-a692-a87037af107b" providerId="ADAL" clId="{3BA20854-17E9-4604-8265-B2F4EC38E1F6}" dt="2022-06-02T12:42:02.648" v="1305" actId="700"/>
          <ac:spMkLst>
            <pc:docMk/>
            <pc:sldMk cId="2107910941" sldId="572"/>
            <ac:spMk id="3" creationId="{3EAE2B3B-2CEF-CAA2-D2EE-36504B017DF3}"/>
          </ac:spMkLst>
        </pc:spChg>
      </pc:sldChg>
      <pc:sldChg chg="addSp delSp modSp new mod modClrScheme chgLayout modNotesTx">
        <pc:chgData name="Weifeng Xu" userId="e7aed605-a3dd-4d5a-a692-a87037af107b" providerId="ADAL" clId="{3BA20854-17E9-4604-8265-B2F4EC38E1F6}" dt="2022-06-06T18:24:52.516" v="2239" actId="20577"/>
        <pc:sldMkLst>
          <pc:docMk/>
          <pc:sldMk cId="825259041" sldId="573"/>
        </pc:sldMkLst>
        <pc:spChg chg="del">
          <ac:chgData name="Weifeng Xu" userId="e7aed605-a3dd-4d5a-a692-a87037af107b" providerId="ADAL" clId="{3BA20854-17E9-4604-8265-B2F4EC38E1F6}" dt="2022-06-02T12:44:05.006" v="1310" actId="700"/>
          <ac:spMkLst>
            <pc:docMk/>
            <pc:sldMk cId="825259041" sldId="573"/>
            <ac:spMk id="2" creationId="{345D8706-5A69-AEA1-903C-BF1E9A967698}"/>
          </ac:spMkLst>
        </pc:spChg>
        <pc:spChg chg="del">
          <ac:chgData name="Weifeng Xu" userId="e7aed605-a3dd-4d5a-a692-a87037af107b" providerId="ADAL" clId="{3BA20854-17E9-4604-8265-B2F4EC38E1F6}" dt="2022-06-02T12:44:05.006" v="1310" actId="700"/>
          <ac:spMkLst>
            <pc:docMk/>
            <pc:sldMk cId="825259041" sldId="573"/>
            <ac:spMk id="3" creationId="{E9172D65-DCE0-8EE3-BDA6-BDF09CE7804A}"/>
          </ac:spMkLst>
        </pc:spChg>
        <pc:spChg chg="add mod">
          <ac:chgData name="Weifeng Xu" userId="e7aed605-a3dd-4d5a-a692-a87037af107b" providerId="ADAL" clId="{3BA20854-17E9-4604-8265-B2F4EC38E1F6}" dt="2022-06-02T12:47:44.553" v="1361" actId="20577"/>
          <ac:spMkLst>
            <pc:docMk/>
            <pc:sldMk cId="825259041" sldId="573"/>
            <ac:spMk id="16" creationId="{932C1F3E-AE78-CE0C-DAAA-84CC9D41F6FD}"/>
          </ac:spMkLst>
        </pc:spChg>
        <pc:picChg chg="add mod">
          <ac:chgData name="Weifeng Xu" userId="e7aed605-a3dd-4d5a-a692-a87037af107b" providerId="ADAL" clId="{3BA20854-17E9-4604-8265-B2F4EC38E1F6}" dt="2022-06-02T12:44:26.264" v="1313" actId="1076"/>
          <ac:picMkLst>
            <pc:docMk/>
            <pc:sldMk cId="825259041" sldId="573"/>
            <ac:picMk id="5" creationId="{4C84250D-9E09-632D-5913-C2AA82F0D25E}"/>
          </ac:picMkLst>
        </pc:picChg>
        <pc:picChg chg="add mod">
          <ac:chgData name="Weifeng Xu" userId="e7aed605-a3dd-4d5a-a692-a87037af107b" providerId="ADAL" clId="{3BA20854-17E9-4604-8265-B2F4EC38E1F6}" dt="2022-06-02T12:46:15.970" v="1333" actId="1076"/>
          <ac:picMkLst>
            <pc:docMk/>
            <pc:sldMk cId="825259041" sldId="573"/>
            <ac:picMk id="7" creationId="{CBA0B56B-3D02-6AFE-356C-CAF6EDBE44CC}"/>
          </ac:picMkLst>
        </pc:picChg>
        <pc:picChg chg="add mod">
          <ac:chgData name="Weifeng Xu" userId="e7aed605-a3dd-4d5a-a692-a87037af107b" providerId="ADAL" clId="{3BA20854-17E9-4604-8265-B2F4EC38E1F6}" dt="2022-06-02T12:46:16.678" v="1334" actId="1076"/>
          <ac:picMkLst>
            <pc:docMk/>
            <pc:sldMk cId="825259041" sldId="573"/>
            <ac:picMk id="9" creationId="{A7CF2F00-E6BD-8CFF-558D-649A9EB90EE6}"/>
          </ac:picMkLst>
        </pc:picChg>
        <pc:picChg chg="add mod">
          <ac:chgData name="Weifeng Xu" userId="e7aed605-a3dd-4d5a-a692-a87037af107b" providerId="ADAL" clId="{3BA20854-17E9-4604-8265-B2F4EC38E1F6}" dt="2022-06-02T12:46:18.792" v="1335" actId="1076"/>
          <ac:picMkLst>
            <pc:docMk/>
            <pc:sldMk cId="825259041" sldId="573"/>
            <ac:picMk id="11" creationId="{096D8A77-EDA6-CB41-4539-3A8B3BC1E1E7}"/>
          </ac:picMkLst>
        </pc:picChg>
        <pc:picChg chg="add mod">
          <ac:chgData name="Weifeng Xu" userId="e7aed605-a3dd-4d5a-a692-a87037af107b" providerId="ADAL" clId="{3BA20854-17E9-4604-8265-B2F4EC38E1F6}" dt="2022-06-02T12:46:43.749" v="1339" actId="1076"/>
          <ac:picMkLst>
            <pc:docMk/>
            <pc:sldMk cId="825259041" sldId="573"/>
            <ac:picMk id="13" creationId="{5C42A566-782C-9DDC-1D35-6388685828FC}"/>
          </ac:picMkLst>
        </pc:picChg>
        <pc:picChg chg="add mod">
          <ac:chgData name="Weifeng Xu" userId="e7aed605-a3dd-4d5a-a692-a87037af107b" providerId="ADAL" clId="{3BA20854-17E9-4604-8265-B2F4EC38E1F6}" dt="2022-06-02T12:46:42.447" v="1338" actId="1076"/>
          <ac:picMkLst>
            <pc:docMk/>
            <pc:sldMk cId="825259041" sldId="573"/>
            <ac:picMk id="15" creationId="{51B228D7-4932-5C2B-C89A-E224E08A88BA}"/>
          </ac:picMkLst>
        </pc:picChg>
      </pc:sldChg>
      <pc:sldChg chg="addSp new mod modNotesTx">
        <pc:chgData name="Weifeng Xu" userId="e7aed605-a3dd-4d5a-a692-a87037af107b" providerId="ADAL" clId="{3BA20854-17E9-4604-8265-B2F4EC38E1F6}" dt="2022-06-02T13:06:22.621" v="1392"/>
        <pc:sldMkLst>
          <pc:docMk/>
          <pc:sldMk cId="4260960963" sldId="574"/>
        </pc:sldMkLst>
        <pc:picChg chg="add">
          <ac:chgData name="Weifeng Xu" userId="e7aed605-a3dd-4d5a-a692-a87037af107b" providerId="ADAL" clId="{3BA20854-17E9-4604-8265-B2F4EC38E1F6}" dt="2022-06-02T13:06:04.853" v="1391" actId="22"/>
          <ac:picMkLst>
            <pc:docMk/>
            <pc:sldMk cId="4260960963" sldId="574"/>
            <ac:picMk id="3" creationId="{886FBE0A-8DDD-3F29-A238-736C156DFE42}"/>
          </ac:picMkLst>
        </pc:picChg>
      </pc:sldChg>
      <pc:sldChg chg="addSp delSp modSp new mod setBg modClrScheme chgLayout">
        <pc:chgData name="Weifeng Xu" userId="e7aed605-a3dd-4d5a-a692-a87037af107b" providerId="ADAL" clId="{3BA20854-17E9-4604-8265-B2F4EC38E1F6}" dt="2022-06-02T13:34:33.711" v="1777" actId="1076"/>
        <pc:sldMkLst>
          <pc:docMk/>
          <pc:sldMk cId="2603717009" sldId="575"/>
        </pc:sldMkLst>
        <pc:spChg chg="add mod ord">
          <ac:chgData name="Weifeng Xu" userId="e7aed605-a3dd-4d5a-a692-a87037af107b" providerId="ADAL" clId="{3BA20854-17E9-4604-8265-B2F4EC38E1F6}" dt="2022-06-02T13:32:21.005" v="1774" actId="26606"/>
          <ac:spMkLst>
            <pc:docMk/>
            <pc:sldMk cId="2603717009" sldId="575"/>
            <ac:spMk id="2" creationId="{4356B3C6-1A78-6338-E607-AF2E8A40A435}"/>
          </ac:spMkLst>
        </pc:spChg>
        <pc:spChg chg="add del mod ord">
          <ac:chgData name="Weifeng Xu" userId="e7aed605-a3dd-4d5a-a692-a87037af107b" providerId="ADAL" clId="{3BA20854-17E9-4604-8265-B2F4EC38E1F6}" dt="2022-06-02T13:32:21.005" v="1774" actId="26606"/>
          <ac:spMkLst>
            <pc:docMk/>
            <pc:sldMk cId="2603717009" sldId="575"/>
            <ac:spMk id="3" creationId="{723FF7CF-3650-E4FC-93BC-08FE6D5BC5A2}"/>
          </ac:spMkLst>
        </pc:spChg>
        <pc:spChg chg="add del">
          <ac:chgData name="Weifeng Xu" userId="e7aed605-a3dd-4d5a-a692-a87037af107b" providerId="ADAL" clId="{3BA20854-17E9-4604-8265-B2F4EC38E1F6}" dt="2022-06-02T13:32:21.005" v="1774" actId="26606"/>
          <ac:spMkLst>
            <pc:docMk/>
            <pc:sldMk cId="2603717009" sldId="575"/>
            <ac:spMk id="9" creationId="{B819A166-7571-4003-A6B8-B62034C3ED30}"/>
          </ac:spMkLst>
        </pc:spChg>
        <pc:graphicFrameChg chg="add del">
          <ac:chgData name="Weifeng Xu" userId="e7aed605-a3dd-4d5a-a692-a87037af107b" providerId="ADAL" clId="{3BA20854-17E9-4604-8265-B2F4EC38E1F6}" dt="2022-06-02T13:32:21.005" v="1774" actId="26606"/>
          <ac:graphicFrameMkLst>
            <pc:docMk/>
            <pc:sldMk cId="2603717009" sldId="575"/>
            <ac:graphicFrameMk id="5" creationId="{1CFEFF98-7AC2-8297-A013-1F5EEDD6C7D2}"/>
          </ac:graphicFrameMkLst>
        </pc:graphicFrameChg>
        <pc:picChg chg="add mod">
          <ac:chgData name="Weifeng Xu" userId="e7aed605-a3dd-4d5a-a692-a87037af107b" providerId="ADAL" clId="{3BA20854-17E9-4604-8265-B2F4EC38E1F6}" dt="2022-06-02T13:34:33.711" v="1777" actId="1076"/>
          <ac:picMkLst>
            <pc:docMk/>
            <pc:sldMk cId="2603717009" sldId="575"/>
            <ac:picMk id="6" creationId="{C4398146-C903-2F96-1735-85D8983CFDAE}"/>
          </ac:picMkLst>
        </pc:picChg>
      </pc:sldChg>
      <pc:sldChg chg="addSp delSp modSp new mod modClrScheme chgLayout modNotesTx">
        <pc:chgData name="Weifeng Xu" userId="e7aed605-a3dd-4d5a-a692-a87037af107b" providerId="ADAL" clId="{3BA20854-17E9-4604-8265-B2F4EC38E1F6}" dt="2022-06-02T13:42:16.285" v="1828"/>
        <pc:sldMkLst>
          <pc:docMk/>
          <pc:sldMk cId="1742965728" sldId="576"/>
        </pc:sldMkLst>
        <pc:spChg chg="del">
          <ac:chgData name="Weifeng Xu" userId="e7aed605-a3dd-4d5a-a692-a87037af107b" providerId="ADAL" clId="{3BA20854-17E9-4604-8265-B2F4EC38E1F6}" dt="2022-06-02T13:38:18.251" v="1779" actId="700"/>
          <ac:spMkLst>
            <pc:docMk/>
            <pc:sldMk cId="1742965728" sldId="576"/>
            <ac:spMk id="2" creationId="{B693E68B-04E5-7269-FCBA-F303CA624F32}"/>
          </ac:spMkLst>
        </pc:spChg>
        <pc:spChg chg="del">
          <ac:chgData name="Weifeng Xu" userId="e7aed605-a3dd-4d5a-a692-a87037af107b" providerId="ADAL" clId="{3BA20854-17E9-4604-8265-B2F4EC38E1F6}" dt="2022-06-02T13:38:18.251" v="1779" actId="700"/>
          <ac:spMkLst>
            <pc:docMk/>
            <pc:sldMk cId="1742965728" sldId="576"/>
            <ac:spMk id="3" creationId="{64CA8C60-93A5-6D9C-0E8B-7038ED69715D}"/>
          </ac:spMkLst>
        </pc:spChg>
        <pc:spChg chg="add mod">
          <ac:chgData name="Weifeng Xu" userId="e7aed605-a3dd-4d5a-a692-a87037af107b" providerId="ADAL" clId="{3BA20854-17E9-4604-8265-B2F4EC38E1F6}" dt="2022-06-02T13:41:55.532" v="1825" actId="20577"/>
          <ac:spMkLst>
            <pc:docMk/>
            <pc:sldMk cId="1742965728" sldId="576"/>
            <ac:spMk id="6" creationId="{3A1C2693-D5A0-B510-4EA5-E9F81C1CC94E}"/>
          </ac:spMkLst>
        </pc:spChg>
        <pc:picChg chg="add mod">
          <ac:chgData name="Weifeng Xu" userId="e7aed605-a3dd-4d5a-a692-a87037af107b" providerId="ADAL" clId="{3BA20854-17E9-4604-8265-B2F4EC38E1F6}" dt="2022-06-02T13:41:25.609" v="1783" actId="14100"/>
          <ac:picMkLst>
            <pc:docMk/>
            <pc:sldMk cId="1742965728" sldId="576"/>
            <ac:picMk id="5" creationId="{68385224-A684-E470-1178-DB880600C8B4}"/>
          </ac:picMkLst>
        </pc:picChg>
      </pc:sldChg>
      <pc:sldChg chg="new del">
        <pc:chgData name="Weifeng Xu" userId="e7aed605-a3dd-4d5a-a692-a87037af107b" providerId="ADAL" clId="{3BA20854-17E9-4604-8265-B2F4EC38E1F6}" dt="2022-06-04T12:36:23.866" v="1952" actId="47"/>
        <pc:sldMkLst>
          <pc:docMk/>
          <pc:sldMk cId="2161377100" sldId="577"/>
        </pc:sldMkLst>
      </pc:sldChg>
      <pc:sldChg chg="addSp delSp modSp new mod ord modNotesTx">
        <pc:chgData name="Weifeng Xu" userId="e7aed605-a3dd-4d5a-a692-a87037af107b" providerId="ADAL" clId="{3BA20854-17E9-4604-8265-B2F4EC38E1F6}" dt="2022-06-04T12:41:59.863" v="1954"/>
        <pc:sldMkLst>
          <pc:docMk/>
          <pc:sldMk cId="1997418023" sldId="578"/>
        </pc:sldMkLst>
        <pc:spChg chg="add del">
          <ac:chgData name="Weifeng Xu" userId="e7aed605-a3dd-4d5a-a692-a87037af107b" providerId="ADAL" clId="{3BA20854-17E9-4604-8265-B2F4EC38E1F6}" dt="2022-06-04T12:16:25.276" v="1837" actId="22"/>
          <ac:spMkLst>
            <pc:docMk/>
            <pc:sldMk cId="1997418023" sldId="578"/>
            <ac:spMk id="5" creationId="{0C761C75-26E0-6776-8FE3-913475118C7D}"/>
          </ac:spMkLst>
        </pc:spChg>
        <pc:spChg chg="add del mod">
          <ac:chgData name="Weifeng Xu" userId="e7aed605-a3dd-4d5a-a692-a87037af107b" providerId="ADAL" clId="{3BA20854-17E9-4604-8265-B2F4EC38E1F6}" dt="2022-06-04T12:16:36.177" v="1841" actId="22"/>
          <ac:spMkLst>
            <pc:docMk/>
            <pc:sldMk cId="1997418023" sldId="578"/>
            <ac:spMk id="7" creationId="{C3CBB7C2-5997-43F3-077D-F46B159858DB}"/>
          </ac:spMkLst>
        </pc:spChg>
        <pc:spChg chg="add mod">
          <ac:chgData name="Weifeng Xu" userId="e7aed605-a3dd-4d5a-a692-a87037af107b" providerId="ADAL" clId="{3BA20854-17E9-4604-8265-B2F4EC38E1F6}" dt="2022-06-04T12:27:18.860" v="1914" actId="1076"/>
          <ac:spMkLst>
            <pc:docMk/>
            <pc:sldMk cId="1997418023" sldId="578"/>
            <ac:spMk id="8" creationId="{9A22F6B9-78E2-59E4-C4D5-C18CD85DF6C7}"/>
          </ac:spMkLst>
        </pc:spChg>
        <pc:spChg chg="add mod">
          <ac:chgData name="Weifeng Xu" userId="e7aed605-a3dd-4d5a-a692-a87037af107b" providerId="ADAL" clId="{3BA20854-17E9-4604-8265-B2F4EC38E1F6}" dt="2022-06-04T12:27:18.860" v="1914" actId="1076"/>
          <ac:spMkLst>
            <pc:docMk/>
            <pc:sldMk cId="1997418023" sldId="578"/>
            <ac:spMk id="11" creationId="{55729881-61B7-445C-7F84-FB7FB267C7BE}"/>
          </ac:spMkLst>
        </pc:spChg>
        <pc:picChg chg="add mod">
          <ac:chgData name="Weifeng Xu" userId="e7aed605-a3dd-4d5a-a692-a87037af107b" providerId="ADAL" clId="{3BA20854-17E9-4604-8265-B2F4EC38E1F6}" dt="2022-06-04T12:27:18.860" v="1914" actId="1076"/>
          <ac:picMkLst>
            <pc:docMk/>
            <pc:sldMk cId="1997418023" sldId="578"/>
            <ac:picMk id="3" creationId="{942D40F3-8197-8E19-3CA1-1708A65117E4}"/>
          </ac:picMkLst>
        </pc:picChg>
        <pc:picChg chg="add mod">
          <ac:chgData name="Weifeng Xu" userId="e7aed605-a3dd-4d5a-a692-a87037af107b" providerId="ADAL" clId="{3BA20854-17E9-4604-8265-B2F4EC38E1F6}" dt="2022-06-04T12:27:18.860" v="1914" actId="1076"/>
          <ac:picMkLst>
            <pc:docMk/>
            <pc:sldMk cId="1997418023" sldId="578"/>
            <ac:picMk id="10" creationId="{7C4D7224-2A8E-BA81-A81D-29944EACC1CD}"/>
          </ac:picMkLst>
        </pc:picChg>
        <pc:picChg chg="add del mod">
          <ac:chgData name="Weifeng Xu" userId="e7aed605-a3dd-4d5a-a692-a87037af107b" providerId="ADAL" clId="{3BA20854-17E9-4604-8265-B2F4EC38E1F6}" dt="2022-06-04T12:27:14.736" v="1913" actId="22"/>
          <ac:picMkLst>
            <pc:docMk/>
            <pc:sldMk cId="1997418023" sldId="578"/>
            <ac:picMk id="13" creationId="{605FCF4E-AC0A-9747-2B29-02A90676A05B}"/>
          </ac:picMkLst>
        </pc:picChg>
      </pc:sldChg>
      <pc:sldChg chg="addSp modSp new mod ord modNotesTx">
        <pc:chgData name="Weifeng Xu" userId="e7aed605-a3dd-4d5a-a692-a87037af107b" providerId="ADAL" clId="{3BA20854-17E9-4604-8265-B2F4EC38E1F6}" dt="2022-06-04T12:41:59.863" v="1954"/>
        <pc:sldMkLst>
          <pc:docMk/>
          <pc:sldMk cId="768782417" sldId="579"/>
        </pc:sldMkLst>
        <pc:spChg chg="add mod">
          <ac:chgData name="Weifeng Xu" userId="e7aed605-a3dd-4d5a-a692-a87037af107b" providerId="ADAL" clId="{3BA20854-17E9-4604-8265-B2F4EC38E1F6}" dt="2022-06-04T12:28:36.523" v="1946" actId="20577"/>
          <ac:spMkLst>
            <pc:docMk/>
            <pc:sldMk cId="768782417" sldId="579"/>
            <ac:spMk id="4" creationId="{DCE0C8B5-C0B1-0B14-C6C1-0FBD19099A41}"/>
          </ac:spMkLst>
        </pc:spChg>
        <pc:picChg chg="add">
          <ac:chgData name="Weifeng Xu" userId="e7aed605-a3dd-4d5a-a692-a87037af107b" providerId="ADAL" clId="{3BA20854-17E9-4604-8265-B2F4EC38E1F6}" dt="2022-06-04T12:27:54.047" v="1916" actId="22"/>
          <ac:picMkLst>
            <pc:docMk/>
            <pc:sldMk cId="768782417" sldId="579"/>
            <ac:picMk id="3" creationId="{05D2BBDF-9810-D90C-B426-7EE788ED1FD4}"/>
          </ac:picMkLst>
        </pc:picChg>
      </pc:sldChg>
      <pc:sldChg chg="addSp modSp new mod modClrScheme chgLayout">
        <pc:chgData name="Weifeng Xu" userId="e7aed605-a3dd-4d5a-a692-a87037af107b" providerId="ADAL" clId="{3BA20854-17E9-4604-8265-B2F4EC38E1F6}" dt="2022-06-04T12:42:58.723" v="1969" actId="2711"/>
        <pc:sldMkLst>
          <pc:docMk/>
          <pc:sldMk cId="4216708081" sldId="580"/>
        </pc:sldMkLst>
        <pc:spChg chg="add mod">
          <ac:chgData name="Weifeng Xu" userId="e7aed605-a3dd-4d5a-a692-a87037af107b" providerId="ADAL" clId="{3BA20854-17E9-4604-8265-B2F4EC38E1F6}" dt="2022-06-04T12:42:58.723" v="1969" actId="2711"/>
          <ac:spMkLst>
            <pc:docMk/>
            <pc:sldMk cId="4216708081" sldId="580"/>
            <ac:spMk id="2" creationId="{8C973915-1131-3EE5-5C51-89E1ECFE6486}"/>
          </ac:spMkLst>
        </pc:spChg>
        <pc:spChg chg="add mod">
          <ac:chgData name="Weifeng Xu" userId="e7aed605-a3dd-4d5a-a692-a87037af107b" providerId="ADAL" clId="{3BA20854-17E9-4604-8265-B2F4EC38E1F6}" dt="2022-06-04T12:42:08.551" v="1956" actId="700"/>
          <ac:spMkLst>
            <pc:docMk/>
            <pc:sldMk cId="4216708081" sldId="580"/>
            <ac:spMk id="3" creationId="{00060A67-4D9D-8871-DE54-FC07616DF2A8}"/>
          </ac:spMkLst>
        </pc:spChg>
      </pc:sldChg>
      <pc:sldChg chg="addSp delSp modSp new mod modClrScheme chgLayout modNotesTx">
        <pc:chgData name="Weifeng Xu" userId="e7aed605-a3dd-4d5a-a692-a87037af107b" providerId="ADAL" clId="{3BA20854-17E9-4604-8265-B2F4EC38E1F6}" dt="2022-06-04T12:57:20.786" v="2129" actId="207"/>
        <pc:sldMkLst>
          <pc:docMk/>
          <pc:sldMk cId="3985054381" sldId="581"/>
        </pc:sldMkLst>
        <pc:spChg chg="del mod ord">
          <ac:chgData name="Weifeng Xu" userId="e7aed605-a3dd-4d5a-a692-a87037af107b" providerId="ADAL" clId="{3BA20854-17E9-4604-8265-B2F4EC38E1F6}" dt="2022-06-04T12:43:04.741" v="1971" actId="700"/>
          <ac:spMkLst>
            <pc:docMk/>
            <pc:sldMk cId="3985054381" sldId="581"/>
            <ac:spMk id="2" creationId="{40802764-274D-AF6D-4634-09EE03D309E0}"/>
          </ac:spMkLst>
        </pc:spChg>
        <pc:spChg chg="del mod ord">
          <ac:chgData name="Weifeng Xu" userId="e7aed605-a3dd-4d5a-a692-a87037af107b" providerId="ADAL" clId="{3BA20854-17E9-4604-8265-B2F4EC38E1F6}" dt="2022-06-04T12:43:04.741" v="1971" actId="700"/>
          <ac:spMkLst>
            <pc:docMk/>
            <pc:sldMk cId="3985054381" sldId="581"/>
            <ac:spMk id="3" creationId="{FE80AFE5-3BE4-286D-BD5F-1EFCD67CF624}"/>
          </ac:spMkLst>
        </pc:spChg>
        <pc:spChg chg="add mod ord">
          <ac:chgData name="Weifeng Xu" userId="e7aed605-a3dd-4d5a-a692-a87037af107b" providerId="ADAL" clId="{3BA20854-17E9-4604-8265-B2F4EC38E1F6}" dt="2022-06-04T12:44:09.317" v="1972"/>
          <ac:spMkLst>
            <pc:docMk/>
            <pc:sldMk cId="3985054381" sldId="581"/>
            <ac:spMk id="4" creationId="{0D7FEA75-E60D-C9C0-13C2-3E940745FB22}"/>
          </ac:spMkLst>
        </pc:spChg>
        <pc:spChg chg="add mod ord">
          <ac:chgData name="Weifeng Xu" userId="e7aed605-a3dd-4d5a-a692-a87037af107b" providerId="ADAL" clId="{3BA20854-17E9-4604-8265-B2F4EC38E1F6}" dt="2022-06-04T12:57:20.786" v="2129" actId="207"/>
          <ac:spMkLst>
            <pc:docMk/>
            <pc:sldMk cId="3985054381" sldId="581"/>
            <ac:spMk id="5" creationId="{984542E4-29F0-B7FE-3643-CD38DE0F0C21}"/>
          </ac:spMkLst>
        </pc:spChg>
        <pc:picChg chg="add mod">
          <ac:chgData name="Weifeng Xu" userId="e7aed605-a3dd-4d5a-a692-a87037af107b" providerId="ADAL" clId="{3BA20854-17E9-4604-8265-B2F4EC38E1F6}" dt="2022-06-04T12:45:40.938" v="1981" actId="1076"/>
          <ac:picMkLst>
            <pc:docMk/>
            <pc:sldMk cId="3985054381" sldId="581"/>
            <ac:picMk id="7" creationId="{311AF66F-F523-03A6-2C19-52B36F47D033}"/>
          </ac:picMkLst>
        </pc:picChg>
        <pc:picChg chg="add mod">
          <ac:chgData name="Weifeng Xu" userId="e7aed605-a3dd-4d5a-a692-a87037af107b" providerId="ADAL" clId="{3BA20854-17E9-4604-8265-B2F4EC38E1F6}" dt="2022-06-04T12:53:01.018" v="2067" actId="1076"/>
          <ac:picMkLst>
            <pc:docMk/>
            <pc:sldMk cId="3985054381" sldId="581"/>
            <ac:picMk id="1026" creationId="{432BA615-ABF4-D71A-FBF2-E83EC318D6CC}"/>
          </ac:picMkLst>
        </pc:picChg>
      </pc:sldChg>
      <pc:sldChg chg="addSp modSp new mod">
        <pc:chgData name="Weifeng Xu" userId="e7aed605-a3dd-4d5a-a692-a87037af107b" providerId="ADAL" clId="{3BA20854-17E9-4604-8265-B2F4EC38E1F6}" dt="2022-06-04T22:46:30.745" v="2178" actId="1076"/>
        <pc:sldMkLst>
          <pc:docMk/>
          <pc:sldMk cId="3859244051" sldId="582"/>
        </pc:sldMkLst>
        <pc:spChg chg="add mod">
          <ac:chgData name="Weifeng Xu" userId="e7aed605-a3dd-4d5a-a692-a87037af107b" providerId="ADAL" clId="{3BA20854-17E9-4604-8265-B2F4EC38E1F6}" dt="2022-06-04T22:46:09.394" v="2163" actId="20577"/>
          <ac:spMkLst>
            <pc:docMk/>
            <pc:sldMk cId="3859244051" sldId="582"/>
            <ac:spMk id="6" creationId="{65951BA0-D83E-64B1-47BA-491C479AFF17}"/>
          </ac:spMkLst>
        </pc:spChg>
        <pc:spChg chg="add mod">
          <ac:chgData name="Weifeng Xu" userId="e7aed605-a3dd-4d5a-a692-a87037af107b" providerId="ADAL" clId="{3BA20854-17E9-4604-8265-B2F4EC38E1F6}" dt="2022-06-04T22:46:28.278" v="2177" actId="1076"/>
          <ac:spMkLst>
            <pc:docMk/>
            <pc:sldMk cId="3859244051" sldId="582"/>
            <ac:spMk id="7" creationId="{808A03BC-9B8A-CB50-4AB5-92C7CB017A31}"/>
          </ac:spMkLst>
        </pc:spChg>
        <pc:picChg chg="add mod">
          <ac:chgData name="Weifeng Xu" userId="e7aed605-a3dd-4d5a-a692-a87037af107b" providerId="ADAL" clId="{3BA20854-17E9-4604-8265-B2F4EC38E1F6}" dt="2022-06-04T22:45:39.424" v="2143" actId="1076"/>
          <ac:picMkLst>
            <pc:docMk/>
            <pc:sldMk cId="3859244051" sldId="582"/>
            <ac:picMk id="3" creationId="{F0F144DE-0A81-ED2D-008E-CEF6E5010A42}"/>
          </ac:picMkLst>
        </pc:picChg>
        <pc:picChg chg="add mod">
          <ac:chgData name="Weifeng Xu" userId="e7aed605-a3dd-4d5a-a692-a87037af107b" providerId="ADAL" clId="{3BA20854-17E9-4604-8265-B2F4EC38E1F6}" dt="2022-06-04T22:46:30.745" v="2178" actId="1076"/>
          <ac:picMkLst>
            <pc:docMk/>
            <pc:sldMk cId="3859244051" sldId="582"/>
            <ac:picMk id="5" creationId="{0E29FD8B-3849-3F2E-5217-50683F478EFD}"/>
          </ac:picMkLst>
        </pc:picChg>
      </pc:sldChg>
      <pc:sldChg chg="addSp delSp modSp new mod modClrScheme chgLayout modNotesTx">
        <pc:chgData name="Weifeng Xu" userId="e7aed605-a3dd-4d5a-a692-a87037af107b" providerId="ADAL" clId="{3BA20854-17E9-4604-8265-B2F4EC38E1F6}" dt="2022-06-06T18:23:32.440" v="2236"/>
        <pc:sldMkLst>
          <pc:docMk/>
          <pc:sldMk cId="3590046298" sldId="583"/>
        </pc:sldMkLst>
        <pc:spChg chg="add del mod ord">
          <ac:chgData name="Weifeng Xu" userId="e7aed605-a3dd-4d5a-a692-a87037af107b" providerId="ADAL" clId="{3BA20854-17E9-4604-8265-B2F4EC38E1F6}" dt="2022-06-06T18:22:16.196" v="2212" actId="700"/>
          <ac:spMkLst>
            <pc:docMk/>
            <pc:sldMk cId="3590046298" sldId="583"/>
            <ac:spMk id="2" creationId="{931F60F8-E9C3-D536-54A9-F7A607E13A6F}"/>
          </ac:spMkLst>
        </pc:spChg>
        <pc:spChg chg="add mod ord">
          <ac:chgData name="Weifeng Xu" userId="e7aed605-a3dd-4d5a-a692-a87037af107b" providerId="ADAL" clId="{3BA20854-17E9-4604-8265-B2F4EC38E1F6}" dt="2022-06-06T18:22:30.231" v="2228" actId="20577"/>
          <ac:spMkLst>
            <pc:docMk/>
            <pc:sldMk cId="3590046298" sldId="583"/>
            <ac:spMk id="3" creationId="{B2C24CC0-45B5-9331-3A7F-0CFEA6BDF44A}"/>
          </ac:spMkLst>
        </pc:spChg>
        <pc:spChg chg="add mod ord">
          <ac:chgData name="Weifeng Xu" userId="e7aed605-a3dd-4d5a-a692-a87037af107b" providerId="ADAL" clId="{3BA20854-17E9-4604-8265-B2F4EC38E1F6}" dt="2022-06-06T18:23:31.580" v="2235"/>
          <ac:spMkLst>
            <pc:docMk/>
            <pc:sldMk cId="3590046298" sldId="583"/>
            <ac:spMk id="4" creationId="{7744E873-19BD-0F99-85A3-66E2BEAD60F3}"/>
          </ac:spMkLst>
        </pc:spChg>
      </pc:sldChg>
      <pc:sldChg chg="addSp delSp modSp new del mod modClrScheme chgLayout modNotesTx">
        <pc:chgData name="Weifeng Xu" userId="e7aed605-a3dd-4d5a-a692-a87037af107b" providerId="ADAL" clId="{3BA20854-17E9-4604-8265-B2F4EC38E1F6}" dt="2022-06-07T01:14:10.493" v="2530" actId="47"/>
        <pc:sldMkLst>
          <pc:docMk/>
          <pc:sldMk cId="2448696341" sldId="584"/>
        </pc:sldMkLst>
        <pc:spChg chg="del mod ord">
          <ac:chgData name="Weifeng Xu" userId="e7aed605-a3dd-4d5a-a692-a87037af107b" providerId="ADAL" clId="{3BA20854-17E9-4604-8265-B2F4EC38E1F6}" dt="2022-06-06T18:23:43.694" v="2238" actId="700"/>
          <ac:spMkLst>
            <pc:docMk/>
            <pc:sldMk cId="2448696341" sldId="584"/>
            <ac:spMk id="2" creationId="{57A45086-6B97-468B-5D9F-5254F11E8688}"/>
          </ac:spMkLst>
        </pc:spChg>
        <pc:spChg chg="del">
          <ac:chgData name="Weifeng Xu" userId="e7aed605-a3dd-4d5a-a692-a87037af107b" providerId="ADAL" clId="{3BA20854-17E9-4604-8265-B2F4EC38E1F6}" dt="2022-06-06T18:23:43.694" v="2238" actId="700"/>
          <ac:spMkLst>
            <pc:docMk/>
            <pc:sldMk cId="2448696341" sldId="584"/>
            <ac:spMk id="3" creationId="{88C39ADA-F8CF-00B6-B895-80B49EB7FE91}"/>
          </ac:spMkLst>
        </pc:spChg>
        <pc:spChg chg="add del mod ord">
          <ac:chgData name="Weifeng Xu" userId="e7aed605-a3dd-4d5a-a692-a87037af107b" providerId="ADAL" clId="{3BA20854-17E9-4604-8265-B2F4EC38E1F6}" dt="2022-06-06T18:43:41.568" v="2240" actId="700"/>
          <ac:spMkLst>
            <pc:docMk/>
            <pc:sldMk cId="2448696341" sldId="584"/>
            <ac:spMk id="4" creationId="{47CCDD9A-1744-B188-4AD9-8271E5A8143F}"/>
          </ac:spMkLst>
        </pc:spChg>
        <pc:spChg chg="add mod">
          <ac:chgData name="Weifeng Xu" userId="e7aed605-a3dd-4d5a-a692-a87037af107b" providerId="ADAL" clId="{3BA20854-17E9-4604-8265-B2F4EC38E1F6}" dt="2022-06-06T19:29:03.923" v="2406" actId="20577"/>
          <ac:spMkLst>
            <pc:docMk/>
            <pc:sldMk cId="2448696341" sldId="584"/>
            <ac:spMk id="5" creationId="{4E962659-2FAB-B78B-D24D-A5B707C394C8}"/>
          </ac:spMkLst>
        </pc:spChg>
        <pc:picChg chg="add mod">
          <ac:chgData name="Weifeng Xu" userId="e7aed605-a3dd-4d5a-a692-a87037af107b" providerId="ADAL" clId="{3BA20854-17E9-4604-8265-B2F4EC38E1F6}" dt="2022-06-06T18:49:10.780" v="2288" actId="1076"/>
          <ac:picMkLst>
            <pc:docMk/>
            <pc:sldMk cId="2448696341" sldId="584"/>
            <ac:picMk id="7" creationId="{F20BD922-124C-1F7B-8AD8-82124799A6ED}"/>
          </ac:picMkLst>
        </pc:picChg>
        <pc:picChg chg="add mod">
          <ac:chgData name="Weifeng Xu" userId="e7aed605-a3dd-4d5a-a692-a87037af107b" providerId="ADAL" clId="{3BA20854-17E9-4604-8265-B2F4EC38E1F6}" dt="2022-06-06T18:49:10.780" v="2288" actId="1076"/>
          <ac:picMkLst>
            <pc:docMk/>
            <pc:sldMk cId="2448696341" sldId="584"/>
            <ac:picMk id="9" creationId="{C9046968-E9CD-CD69-6057-F5747BB7DA4A}"/>
          </ac:picMkLst>
        </pc:picChg>
        <pc:picChg chg="add mod">
          <ac:chgData name="Weifeng Xu" userId="e7aed605-a3dd-4d5a-a692-a87037af107b" providerId="ADAL" clId="{3BA20854-17E9-4604-8265-B2F4EC38E1F6}" dt="2022-06-06T18:49:10.780" v="2288" actId="1076"/>
          <ac:picMkLst>
            <pc:docMk/>
            <pc:sldMk cId="2448696341" sldId="584"/>
            <ac:picMk id="11" creationId="{B042009A-D0F8-1ADE-43AD-12BAB6C693E8}"/>
          </ac:picMkLst>
        </pc:picChg>
        <pc:picChg chg="add mod">
          <ac:chgData name="Weifeng Xu" userId="e7aed605-a3dd-4d5a-a692-a87037af107b" providerId="ADAL" clId="{3BA20854-17E9-4604-8265-B2F4EC38E1F6}" dt="2022-06-06T18:49:10.780" v="2288" actId="1076"/>
          <ac:picMkLst>
            <pc:docMk/>
            <pc:sldMk cId="2448696341" sldId="584"/>
            <ac:picMk id="13" creationId="{31AA515C-304D-71AB-89D6-C4F5F2A81570}"/>
          </ac:picMkLst>
        </pc:picChg>
        <pc:picChg chg="add del mod">
          <ac:chgData name="Weifeng Xu" userId="e7aed605-a3dd-4d5a-a692-a87037af107b" providerId="ADAL" clId="{3BA20854-17E9-4604-8265-B2F4EC38E1F6}" dt="2022-06-06T18:46:26.478" v="2261" actId="22"/>
          <ac:picMkLst>
            <pc:docMk/>
            <pc:sldMk cId="2448696341" sldId="584"/>
            <ac:picMk id="15" creationId="{2B74F51C-94A8-2151-DF93-BC81EE11407B}"/>
          </ac:picMkLst>
        </pc:picChg>
        <pc:picChg chg="add mod">
          <ac:chgData name="Weifeng Xu" userId="e7aed605-a3dd-4d5a-a692-a87037af107b" providerId="ADAL" clId="{3BA20854-17E9-4604-8265-B2F4EC38E1F6}" dt="2022-06-06T18:49:12.187" v="2289" actId="1076"/>
          <ac:picMkLst>
            <pc:docMk/>
            <pc:sldMk cId="2448696341" sldId="584"/>
            <ac:picMk id="17" creationId="{D6FB51D3-CA92-077E-F1B3-A0317D437DCD}"/>
          </ac:picMkLst>
        </pc:picChg>
        <pc:picChg chg="add mod">
          <ac:chgData name="Weifeng Xu" userId="e7aed605-a3dd-4d5a-a692-a87037af107b" providerId="ADAL" clId="{3BA20854-17E9-4604-8265-B2F4EC38E1F6}" dt="2022-06-06T18:49:13.311" v="2290" actId="1076"/>
          <ac:picMkLst>
            <pc:docMk/>
            <pc:sldMk cId="2448696341" sldId="584"/>
            <ac:picMk id="19" creationId="{65565594-34E3-6763-7DE3-3E627030A360}"/>
          </ac:picMkLst>
        </pc:picChg>
        <pc:picChg chg="add mod">
          <ac:chgData name="Weifeng Xu" userId="e7aed605-a3dd-4d5a-a692-a87037af107b" providerId="ADAL" clId="{3BA20854-17E9-4604-8265-B2F4EC38E1F6}" dt="2022-06-06T18:49:14.274" v="2291" actId="1076"/>
          <ac:picMkLst>
            <pc:docMk/>
            <pc:sldMk cId="2448696341" sldId="584"/>
            <ac:picMk id="21" creationId="{07847863-13B6-E567-C5FB-08BDD12457CF}"/>
          </ac:picMkLst>
        </pc:picChg>
        <pc:picChg chg="add mod">
          <ac:chgData name="Weifeng Xu" userId="e7aed605-a3dd-4d5a-a692-a87037af107b" providerId="ADAL" clId="{3BA20854-17E9-4604-8265-B2F4EC38E1F6}" dt="2022-06-06T18:48:03.761" v="2282" actId="1076"/>
          <ac:picMkLst>
            <pc:docMk/>
            <pc:sldMk cId="2448696341" sldId="584"/>
            <ac:picMk id="23" creationId="{7553E752-11FE-7C30-1C37-EE53F95F7E4F}"/>
          </ac:picMkLst>
        </pc:picChg>
        <pc:picChg chg="add mod">
          <ac:chgData name="Weifeng Xu" userId="e7aed605-a3dd-4d5a-a692-a87037af107b" providerId="ADAL" clId="{3BA20854-17E9-4604-8265-B2F4EC38E1F6}" dt="2022-06-06T18:48:56.443" v="2285" actId="1076"/>
          <ac:picMkLst>
            <pc:docMk/>
            <pc:sldMk cId="2448696341" sldId="584"/>
            <ac:picMk id="25" creationId="{0416C652-70FE-8FA4-B3BE-8930430A2D9A}"/>
          </ac:picMkLst>
        </pc:picChg>
      </pc:sldChg>
      <pc:sldChg chg="addSp delSp modSp new add del mod modNotesTx">
        <pc:chgData name="Weifeng Xu" userId="e7aed605-a3dd-4d5a-a692-a87037af107b" providerId="ADAL" clId="{3BA20854-17E9-4604-8265-B2F4EC38E1F6}" dt="2022-06-07T01:14:11.858" v="2531" actId="47"/>
        <pc:sldMkLst>
          <pc:docMk/>
          <pc:sldMk cId="4088453467" sldId="585"/>
        </pc:sldMkLst>
        <pc:spChg chg="add del mod">
          <ac:chgData name="Weifeng Xu" userId="e7aed605-a3dd-4d5a-a692-a87037af107b" providerId="ADAL" clId="{3BA20854-17E9-4604-8265-B2F4EC38E1F6}" dt="2022-06-06T19:07:57.756" v="2317" actId="478"/>
          <ac:spMkLst>
            <pc:docMk/>
            <pc:sldMk cId="4088453467" sldId="585"/>
            <ac:spMk id="2" creationId="{4E44B4DA-1FF2-D79C-064C-5F84D389E85A}"/>
          </ac:spMkLst>
        </pc:spChg>
        <pc:spChg chg="add del mod">
          <ac:chgData name="Weifeng Xu" userId="e7aed605-a3dd-4d5a-a692-a87037af107b" providerId="ADAL" clId="{3BA20854-17E9-4604-8265-B2F4EC38E1F6}" dt="2022-06-06T19:29:22.470" v="2407" actId="478"/>
          <ac:spMkLst>
            <pc:docMk/>
            <pc:sldMk cId="4088453467" sldId="585"/>
            <ac:spMk id="5" creationId="{0787E7F2-CF3F-71A1-3438-8D1A1E788A5E}"/>
          </ac:spMkLst>
        </pc:spChg>
        <pc:spChg chg="add mod">
          <ac:chgData name="Weifeng Xu" userId="e7aed605-a3dd-4d5a-a692-a87037af107b" providerId="ADAL" clId="{3BA20854-17E9-4604-8265-B2F4EC38E1F6}" dt="2022-06-06T19:34:03.646" v="2418" actId="1076"/>
          <ac:spMkLst>
            <pc:docMk/>
            <pc:sldMk cId="4088453467" sldId="585"/>
            <ac:spMk id="16" creationId="{E2BDE0ED-2B08-0745-6A58-927F19B03552}"/>
          </ac:spMkLst>
        </pc:spChg>
        <pc:picChg chg="add del mod">
          <ac:chgData name="Weifeng Xu" userId="e7aed605-a3dd-4d5a-a692-a87037af107b" providerId="ADAL" clId="{3BA20854-17E9-4604-8265-B2F4EC38E1F6}" dt="2022-06-06T19:29:22.470" v="2407" actId="478"/>
          <ac:picMkLst>
            <pc:docMk/>
            <pc:sldMk cId="4088453467" sldId="585"/>
            <ac:picMk id="4" creationId="{D1EA6BC1-1564-C5C3-218F-8110CCB2BDD6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7" creationId="{8104626D-1329-01EC-6FD4-A0284CB9242E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9" creationId="{304A4F9C-E5D7-6AA8-5108-89B8930825E8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11" creationId="{A66703AE-608D-CC34-3F8F-CFD0AB9EA5D0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13" creationId="{D7316887-CD8A-9DB6-70D8-B583C927138B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15" creationId="{5A61D7D2-A47A-7B83-7036-978FAB25D78B}"/>
          </ac:picMkLst>
        </pc:picChg>
        <pc:picChg chg="add mod">
          <ac:chgData name="Weifeng Xu" userId="e7aed605-a3dd-4d5a-a692-a87037af107b" providerId="ADAL" clId="{3BA20854-17E9-4604-8265-B2F4EC38E1F6}" dt="2022-06-06T19:34:03.646" v="2418" actId="1076"/>
          <ac:picMkLst>
            <pc:docMk/>
            <pc:sldMk cId="4088453467" sldId="585"/>
            <ac:picMk id="18" creationId="{051F7C79-63DC-7184-30CC-B03FAD2389BB}"/>
          </ac:picMkLst>
        </pc:picChg>
        <pc:picChg chg="add mod">
          <ac:chgData name="Weifeng Xu" userId="e7aed605-a3dd-4d5a-a692-a87037af107b" providerId="ADAL" clId="{3BA20854-17E9-4604-8265-B2F4EC38E1F6}" dt="2022-06-06T19:36:50.724" v="2438" actId="1076"/>
          <ac:picMkLst>
            <pc:docMk/>
            <pc:sldMk cId="4088453467" sldId="585"/>
            <ac:picMk id="20" creationId="{BEF4562A-E442-4C5A-51FA-A734620E4A3A}"/>
          </ac:picMkLst>
        </pc:picChg>
        <pc:picChg chg="add mod">
          <ac:chgData name="Weifeng Xu" userId="e7aed605-a3dd-4d5a-a692-a87037af107b" providerId="ADAL" clId="{3BA20854-17E9-4604-8265-B2F4EC38E1F6}" dt="2022-06-06T19:36:52.321" v="2439" actId="1076"/>
          <ac:picMkLst>
            <pc:docMk/>
            <pc:sldMk cId="4088453467" sldId="585"/>
            <ac:picMk id="22" creationId="{5FF6FB8E-757C-0AA4-8FC4-BE2B94D3CF07}"/>
          </ac:picMkLst>
        </pc:picChg>
        <pc:picChg chg="add mod">
          <ac:chgData name="Weifeng Xu" userId="e7aed605-a3dd-4d5a-a692-a87037af107b" providerId="ADAL" clId="{3BA20854-17E9-4604-8265-B2F4EC38E1F6}" dt="2022-06-06T19:36:53.389" v="2440" actId="1076"/>
          <ac:picMkLst>
            <pc:docMk/>
            <pc:sldMk cId="4088453467" sldId="585"/>
            <ac:picMk id="24" creationId="{672C6917-396E-07D7-6AA7-2234B53D2FD3}"/>
          </ac:picMkLst>
        </pc:picChg>
        <pc:picChg chg="add mod">
          <ac:chgData name="Weifeng Xu" userId="e7aed605-a3dd-4d5a-a692-a87037af107b" providerId="ADAL" clId="{3BA20854-17E9-4604-8265-B2F4EC38E1F6}" dt="2022-06-06T19:36:58.380" v="2443" actId="1076"/>
          <ac:picMkLst>
            <pc:docMk/>
            <pc:sldMk cId="4088453467" sldId="585"/>
            <ac:picMk id="26" creationId="{4676D17A-2B8E-42C9-53E7-7DFF9729D8C7}"/>
          </ac:picMkLst>
        </pc:picChg>
        <pc:picChg chg="add mod">
          <ac:chgData name="Weifeng Xu" userId="e7aed605-a3dd-4d5a-a692-a87037af107b" providerId="ADAL" clId="{3BA20854-17E9-4604-8265-B2F4EC38E1F6}" dt="2022-06-06T19:37:44.540" v="2452" actId="1076"/>
          <ac:picMkLst>
            <pc:docMk/>
            <pc:sldMk cId="4088453467" sldId="585"/>
            <ac:picMk id="28" creationId="{BAF3D08B-3FC9-C78E-3EA7-9BFC6D7079B3}"/>
          </ac:picMkLst>
        </pc:picChg>
        <pc:picChg chg="add mod">
          <ac:chgData name="Weifeng Xu" userId="e7aed605-a3dd-4d5a-a692-a87037af107b" providerId="ADAL" clId="{3BA20854-17E9-4604-8265-B2F4EC38E1F6}" dt="2022-06-06T19:37:45.649" v="2453" actId="1076"/>
          <ac:picMkLst>
            <pc:docMk/>
            <pc:sldMk cId="4088453467" sldId="585"/>
            <ac:picMk id="30" creationId="{BDE8E720-6863-51CE-7FE2-C443E1DFE325}"/>
          </ac:picMkLst>
        </pc:picChg>
        <pc:picChg chg="add del mod">
          <ac:chgData name="Weifeng Xu" userId="e7aed605-a3dd-4d5a-a692-a87037af107b" providerId="ADAL" clId="{3BA20854-17E9-4604-8265-B2F4EC38E1F6}" dt="2022-06-06T19:37:27.436" v="2449" actId="22"/>
          <ac:picMkLst>
            <pc:docMk/>
            <pc:sldMk cId="4088453467" sldId="585"/>
            <ac:picMk id="32" creationId="{26B3B838-5ADA-ADDD-83A1-882ED524796B}"/>
          </ac:picMkLst>
        </pc:picChg>
        <pc:picChg chg="add mod">
          <ac:chgData name="Weifeng Xu" userId="e7aed605-a3dd-4d5a-a692-a87037af107b" providerId="ADAL" clId="{3BA20854-17E9-4604-8265-B2F4EC38E1F6}" dt="2022-06-06T19:37:47.680" v="2454" actId="1076"/>
          <ac:picMkLst>
            <pc:docMk/>
            <pc:sldMk cId="4088453467" sldId="585"/>
            <ac:picMk id="34" creationId="{62A84BDF-4AF7-9344-2E27-7B02681B6AC8}"/>
          </ac:picMkLst>
        </pc:picChg>
        <pc:picChg chg="add mod">
          <ac:chgData name="Weifeng Xu" userId="e7aed605-a3dd-4d5a-a692-a87037af107b" providerId="ADAL" clId="{3BA20854-17E9-4604-8265-B2F4EC38E1F6}" dt="2022-06-06T19:38:11.595" v="2457" actId="14100"/>
          <ac:picMkLst>
            <pc:docMk/>
            <pc:sldMk cId="4088453467" sldId="585"/>
            <ac:picMk id="36" creationId="{211F0347-EA7E-DCF5-13FA-C91E7A5CD2A6}"/>
          </ac:picMkLst>
        </pc:picChg>
      </pc:sldChg>
      <pc:sldChg chg="addSp delSp modSp new mod modClrScheme chgLayout modNotesTx">
        <pc:chgData name="Weifeng Xu" userId="e7aed605-a3dd-4d5a-a692-a87037af107b" providerId="ADAL" clId="{3BA20854-17E9-4604-8265-B2F4EC38E1F6}" dt="2022-06-07T01:21:56.913" v="2557" actId="20577"/>
        <pc:sldMkLst>
          <pc:docMk/>
          <pc:sldMk cId="778876134" sldId="586"/>
        </pc:sldMkLst>
        <pc:spChg chg="del">
          <ac:chgData name="Weifeng Xu" userId="e7aed605-a3dd-4d5a-a692-a87037af107b" providerId="ADAL" clId="{3BA20854-17E9-4604-8265-B2F4EC38E1F6}" dt="2022-06-07T00:15:32.991" v="2463" actId="700"/>
          <ac:spMkLst>
            <pc:docMk/>
            <pc:sldMk cId="778876134" sldId="586"/>
            <ac:spMk id="2" creationId="{C52D19FC-D5C7-B76D-FE45-64CC2819503B}"/>
          </ac:spMkLst>
        </pc:spChg>
        <pc:spChg chg="del">
          <ac:chgData name="Weifeng Xu" userId="e7aed605-a3dd-4d5a-a692-a87037af107b" providerId="ADAL" clId="{3BA20854-17E9-4604-8265-B2F4EC38E1F6}" dt="2022-06-07T00:15:32.991" v="2463" actId="700"/>
          <ac:spMkLst>
            <pc:docMk/>
            <pc:sldMk cId="778876134" sldId="586"/>
            <ac:spMk id="3" creationId="{ED1C4592-EB2B-82B6-744D-BFB214B9A795}"/>
          </ac:spMkLst>
        </pc:spChg>
        <pc:spChg chg="add mod">
          <ac:chgData name="Weifeng Xu" userId="e7aed605-a3dd-4d5a-a692-a87037af107b" providerId="ADAL" clId="{3BA20854-17E9-4604-8265-B2F4EC38E1F6}" dt="2022-06-07T00:35:19.474" v="2471" actId="20577"/>
          <ac:spMkLst>
            <pc:docMk/>
            <pc:sldMk cId="778876134" sldId="586"/>
            <ac:spMk id="4" creationId="{497271B1-7D76-5817-F9B2-DDD379B90966}"/>
          </ac:spMkLst>
        </pc:spChg>
        <pc:spChg chg="add mod">
          <ac:chgData name="Weifeng Xu" userId="e7aed605-a3dd-4d5a-a692-a87037af107b" providerId="ADAL" clId="{3BA20854-17E9-4604-8265-B2F4EC38E1F6}" dt="2022-06-07T00:52:51.469" v="2512" actId="20577"/>
          <ac:spMkLst>
            <pc:docMk/>
            <pc:sldMk cId="778876134" sldId="586"/>
            <ac:spMk id="11" creationId="{D5016A86-CD3E-67CF-7626-C96D27E5FC79}"/>
          </ac:spMkLst>
        </pc:spChg>
        <pc:spChg chg="add mod">
          <ac:chgData name="Weifeng Xu" userId="e7aed605-a3dd-4d5a-a692-a87037af107b" providerId="ADAL" clId="{3BA20854-17E9-4604-8265-B2F4EC38E1F6}" dt="2022-06-07T00:53:07.821" v="2520" actId="20577"/>
          <ac:spMkLst>
            <pc:docMk/>
            <pc:sldMk cId="778876134" sldId="586"/>
            <ac:spMk id="12" creationId="{C5DADEC7-55E7-4F5B-1E1E-006E1B9CF7FB}"/>
          </ac:spMkLst>
        </pc:spChg>
        <pc:spChg chg="add mod">
          <ac:chgData name="Weifeng Xu" userId="e7aed605-a3dd-4d5a-a692-a87037af107b" providerId="ADAL" clId="{3BA20854-17E9-4604-8265-B2F4EC38E1F6}" dt="2022-06-07T01:19:27.824" v="2542" actId="1076"/>
          <ac:spMkLst>
            <pc:docMk/>
            <pc:sldMk cId="778876134" sldId="586"/>
            <ac:spMk id="18" creationId="{3A45A915-13E3-E849-5735-E640910F739B}"/>
          </ac:spMkLst>
        </pc:spChg>
        <pc:spChg chg="add mod">
          <ac:chgData name="Weifeng Xu" userId="e7aed605-a3dd-4d5a-a692-a87037af107b" providerId="ADAL" clId="{3BA20854-17E9-4604-8265-B2F4EC38E1F6}" dt="2022-06-07T01:21:56.913" v="2557" actId="20577"/>
          <ac:spMkLst>
            <pc:docMk/>
            <pc:sldMk cId="778876134" sldId="586"/>
            <ac:spMk id="25" creationId="{372490D5-111D-AED0-0CFA-9436EB8487D4}"/>
          </ac:spMkLst>
        </pc:spChg>
        <pc:picChg chg="add del mod">
          <ac:chgData name="Weifeng Xu" userId="e7aed605-a3dd-4d5a-a692-a87037af107b" providerId="ADAL" clId="{3BA20854-17E9-4604-8265-B2F4EC38E1F6}" dt="2022-06-07T01:13:58.651" v="2526" actId="478"/>
          <ac:picMkLst>
            <pc:docMk/>
            <pc:sldMk cId="778876134" sldId="586"/>
            <ac:picMk id="6" creationId="{9F763537-F31C-8A6C-15F6-21B063040F9D}"/>
          </ac:picMkLst>
        </pc:picChg>
        <pc:picChg chg="add del mod modCrop">
          <ac:chgData name="Weifeng Xu" userId="e7aed605-a3dd-4d5a-a692-a87037af107b" providerId="ADAL" clId="{3BA20854-17E9-4604-8265-B2F4EC38E1F6}" dt="2022-06-07T01:13:59.420" v="2527" actId="478"/>
          <ac:picMkLst>
            <pc:docMk/>
            <pc:sldMk cId="778876134" sldId="586"/>
            <ac:picMk id="8" creationId="{DA6FB2B4-69A6-02D0-A6DF-FAD67B91C666}"/>
          </ac:picMkLst>
        </pc:picChg>
        <pc:picChg chg="add del mod">
          <ac:chgData name="Weifeng Xu" userId="e7aed605-a3dd-4d5a-a692-a87037af107b" providerId="ADAL" clId="{3BA20854-17E9-4604-8265-B2F4EC38E1F6}" dt="2022-06-07T01:14:00.091" v="2528" actId="478"/>
          <ac:picMkLst>
            <pc:docMk/>
            <pc:sldMk cId="778876134" sldId="586"/>
            <ac:picMk id="10" creationId="{FB6DDB56-9C5C-6C65-EF3E-996D4A85B94C}"/>
          </ac:picMkLst>
        </pc:picChg>
        <pc:picChg chg="add del mod">
          <ac:chgData name="Weifeng Xu" userId="e7aed605-a3dd-4d5a-a692-a87037af107b" providerId="ADAL" clId="{3BA20854-17E9-4604-8265-B2F4EC38E1F6}" dt="2022-06-07T01:14:00.691" v="2529" actId="478"/>
          <ac:picMkLst>
            <pc:docMk/>
            <pc:sldMk cId="778876134" sldId="586"/>
            <ac:picMk id="14" creationId="{4CD01B78-46B3-E258-5323-2A7D5F4CD154}"/>
          </ac:picMkLst>
        </pc:picChg>
        <pc:picChg chg="add mod">
          <ac:chgData name="Weifeng Xu" userId="e7aed605-a3dd-4d5a-a692-a87037af107b" providerId="ADAL" clId="{3BA20854-17E9-4604-8265-B2F4EC38E1F6}" dt="2022-06-07T01:16:44.582" v="2537" actId="14100"/>
          <ac:picMkLst>
            <pc:docMk/>
            <pc:sldMk cId="778876134" sldId="586"/>
            <ac:picMk id="16" creationId="{54D4C672-85EC-042A-968B-997AFF472CE1}"/>
          </ac:picMkLst>
        </pc:picChg>
        <pc:picChg chg="add mod">
          <ac:chgData name="Weifeng Xu" userId="e7aed605-a3dd-4d5a-a692-a87037af107b" providerId="ADAL" clId="{3BA20854-17E9-4604-8265-B2F4EC38E1F6}" dt="2022-06-07T01:20:21.703" v="2544" actId="1076"/>
          <ac:picMkLst>
            <pc:docMk/>
            <pc:sldMk cId="778876134" sldId="586"/>
            <ac:picMk id="20" creationId="{2DE62F68-8164-CB70-006F-0B678DEEC552}"/>
          </ac:picMkLst>
        </pc:picChg>
        <pc:picChg chg="add mod">
          <ac:chgData name="Weifeng Xu" userId="e7aed605-a3dd-4d5a-a692-a87037af107b" providerId="ADAL" clId="{3BA20854-17E9-4604-8265-B2F4EC38E1F6}" dt="2022-06-07T01:21:00.225" v="2546" actId="1076"/>
          <ac:picMkLst>
            <pc:docMk/>
            <pc:sldMk cId="778876134" sldId="586"/>
            <ac:picMk id="22" creationId="{94E66552-FE42-21CF-19F3-EF9998197DA6}"/>
          </ac:picMkLst>
        </pc:picChg>
        <pc:picChg chg="add mod">
          <ac:chgData name="Weifeng Xu" userId="e7aed605-a3dd-4d5a-a692-a87037af107b" providerId="ADAL" clId="{3BA20854-17E9-4604-8265-B2F4EC38E1F6}" dt="2022-06-07T01:21:43.177" v="2548" actId="1076"/>
          <ac:picMkLst>
            <pc:docMk/>
            <pc:sldMk cId="778876134" sldId="586"/>
            <ac:picMk id="24" creationId="{997E22D1-7793-2C3A-9C4F-D56324AD49EA}"/>
          </ac:picMkLst>
        </pc:picChg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s/&lt;[^&gt;]+&gt;//g' | grep -</a:t>
            </a:r>
            <a:r>
              <a:rPr lang="en-US" dirty="0" err="1"/>
              <a:t>Eo</a:t>
            </a:r>
            <a:r>
              <a:rPr lang="en-US" dirty="0"/>
              <a:t> "[a-zA-Z0-9._]+@[a-zA-Z0-9._]+\.[a-zA-Z0-9]{3}"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6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. -type f  -name "*.docx" -print -exec unzip -p {} word/document.xml \; 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s/&lt;\/</a:t>
            </a:r>
            <a:r>
              <a:rPr lang="en-US" dirty="0" err="1"/>
              <a:t>w:document</a:t>
            </a:r>
            <a:r>
              <a:rPr lang="en-US" dirty="0"/>
              <a:t>&gt;/\n/g; s/&lt;[^&gt;]+&gt;//g'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4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. -type f  -name "*.docx" -print -exec unzip -p {} </a:t>
            </a:r>
            <a:r>
              <a:rPr lang="en-US" dirty="0" err="1"/>
              <a:t>docProps</a:t>
            </a:r>
            <a:r>
              <a:rPr lang="en-US" dirty="0"/>
              <a:t>/core.xml \; | sed -E 's/&lt;\/</a:t>
            </a:r>
            <a:r>
              <a:rPr lang="en-US" dirty="0" err="1"/>
              <a:t>cp:coreProperties</a:t>
            </a:r>
            <a:r>
              <a:rPr lang="en-US" dirty="0"/>
              <a:t>&gt;/\n/</a:t>
            </a:r>
            <a:r>
              <a:rPr lang="en-US" dirty="0" err="1"/>
              <a:t>g;s</a:t>
            </a:r>
            <a:r>
              <a:rPr lang="en-US" dirty="0"/>
              <a:t>/&lt;[^&gt;]+&gt;/ /g;'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74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-name "*.jpg" -print -exec grep -</a:t>
            </a:r>
            <a:r>
              <a:rPr lang="en-GB" dirty="0" err="1"/>
              <a:t>Eoa</a:t>
            </a:r>
            <a:r>
              <a:rPr lang="en-GB" dirty="0"/>
              <a:t> "\b[A-Z][a-z]{1,10} +[A-Z][a-z]{1,10}\b" {} \;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0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https://manual.calibre-ebook.com/conversion.html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22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-v &amp;&amp; 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nv</a:t>
            </a:r>
            <a:r>
              <a:rPr lang="en-US" dirty="0"/>
              <a:t> -O- https://download.calibre-ebook.com/linux-installer.sh |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 /dev/stdin</a:t>
            </a:r>
          </a:p>
          <a:p>
            <a:r>
              <a:rPr lang="en-GB" dirty="0" err="1"/>
              <a:t>ebook</a:t>
            </a:r>
            <a:r>
              <a:rPr lang="en-GB" dirty="0"/>
              <a:t>-convert sample_resume.pdf sample_resume.txt</a:t>
            </a:r>
          </a:p>
          <a:p>
            <a:endParaRPr lang="en-GB" dirty="0"/>
          </a:p>
          <a:p>
            <a:r>
              <a:rPr lang="en-GB" dirty="0"/>
              <a:t>https://calibre-ebook.com/download_linux</a:t>
            </a:r>
          </a:p>
          <a:p>
            <a:r>
              <a:rPr lang="en-US" dirty="0"/>
              <a:t>https://unix.stackexchange.com/questions/4759/is-there-some-sort-of-pdf-to-text-converter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1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sample_resume.txt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76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 links</a:t>
            </a:r>
          </a:p>
          <a:p>
            <a:r>
              <a:rPr lang="en-US" dirty="0"/>
              <a:t>https://www.dropbox.com/s/u4axlx8eomgwfdc/cfreds_2015_data_leakage_pc.7z.001</a:t>
            </a:r>
          </a:p>
          <a:p>
            <a:r>
              <a:rPr lang="en-US" dirty="0"/>
              <a:t>https://www.dropbox.com/s/pyq50s2cri6yftf/cfreds_2015_data_leakage_pc.7z.002</a:t>
            </a:r>
          </a:p>
          <a:p>
            <a:r>
              <a:rPr lang="en-US" dirty="0"/>
              <a:t>https://www.dropbox.com/s/cxvzuiupmqc7l99/cfreds_2015_data_leakage_pc.7z.003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87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7z e cfreds_2015_data_leakage_pc.7z.001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6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-R | grep -</a:t>
            </a:r>
            <a:r>
              <a:rPr lang="en-US" dirty="0" err="1"/>
              <a:t>Eio</a:t>
            </a:r>
            <a:r>
              <a:rPr lang="en-US" dirty="0"/>
              <a:t> "\.[a-</a:t>
            </a:r>
            <a:r>
              <a:rPr lang="en-US" dirty="0" err="1"/>
              <a:t>zA</a:t>
            </a:r>
            <a:r>
              <a:rPr lang="en-US" dirty="0"/>
              <a:t>-Z]{3,4}\b"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5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. -type f -name "*.jpg" -print -exec grep -</a:t>
            </a:r>
            <a:r>
              <a:rPr lang="en-US" dirty="0" err="1"/>
              <a:t>Eoa</a:t>
            </a:r>
            <a:r>
              <a:rPr lang="en-US" dirty="0"/>
              <a:t> "\b[A-Z][a-z]{1,10} +[A-Z][a-z]{1,10}\b" {} \; |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0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wget</a:t>
            </a:r>
            <a:r>
              <a:rPr lang="en-US" dirty="0"/>
              <a:t> –q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https://digitalcorpora.s3.amazonaws.com/corpora/mobile/ios_13_4_1/ios_13_4_1.zip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71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-name "*.*" | grep -</a:t>
            </a:r>
            <a:r>
              <a:rPr lang="en-GB" dirty="0" err="1"/>
              <a:t>Eio</a:t>
            </a:r>
            <a:r>
              <a:rPr lang="en-GB" dirty="0"/>
              <a:t> "\.[a-</a:t>
            </a:r>
            <a:r>
              <a:rPr lang="en-GB" dirty="0" err="1"/>
              <a:t>zA</a:t>
            </a:r>
            <a:r>
              <a:rPr lang="en-GB" dirty="0"/>
              <a:t>-Z]{1,7}\b" | sort | </a:t>
            </a:r>
            <a:r>
              <a:rPr lang="en-GB" dirty="0" err="1"/>
              <a:t>uniq</a:t>
            </a:r>
            <a:r>
              <a:rPr lang="en-GB" dirty="0"/>
              <a:t> -</a:t>
            </a:r>
            <a:r>
              <a:rPr lang="en-GB" dirty="0" err="1"/>
              <a:t>ic</a:t>
            </a:r>
            <a:r>
              <a:rPr lang="en-GB" dirty="0"/>
              <a:t> | sort -nr &gt; iosfiles.txt</a:t>
            </a:r>
          </a:p>
          <a:p>
            <a:r>
              <a:rPr lang="en-GB" dirty="0"/>
              <a:t>head -40 iosfiles.txt | tail +20</a:t>
            </a:r>
          </a:p>
          <a:p>
            <a:endParaRPr lang="en-GB" dirty="0"/>
          </a:p>
          <a:p>
            <a:r>
              <a:rPr lang="en-US" dirty="0"/>
              <a:t>https://explainshell.com/explain?cmd=find%20%2Fusr%2Finclude%20-printf%20%25P%5C%5Cn%20%3E%20found_files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9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-R | grep -</a:t>
            </a:r>
            <a:r>
              <a:rPr lang="en-US" dirty="0" err="1"/>
              <a:t>Eio</a:t>
            </a:r>
            <a:r>
              <a:rPr lang="en-US" dirty="0"/>
              <a:t> "\.[a-</a:t>
            </a:r>
            <a:r>
              <a:rPr lang="en-US" dirty="0" err="1"/>
              <a:t>zA</a:t>
            </a:r>
            <a:r>
              <a:rPr lang="en-US" dirty="0"/>
              <a:t>-Z]{3,4}\b" | sort | </a:t>
            </a:r>
            <a:r>
              <a:rPr lang="en-US" dirty="0" err="1"/>
              <a:t>uniq</a:t>
            </a:r>
            <a:r>
              <a:rPr lang="en-US" dirty="0"/>
              <a:t> -c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6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https://github.com/darrentu/convert-db-to-csv</a:t>
            </a:r>
          </a:p>
          <a:p>
            <a:endParaRPr lang="en-US" dirty="0"/>
          </a:p>
          <a:p>
            <a:r>
              <a:rPr lang="en-GB" dirty="0">
                <a:effectLst/>
                <a:latin typeface="ui-monospace"/>
              </a:rPr>
              <a:t>sqlite3 $</a:t>
            </a:r>
            <a:r>
              <a:rPr lang="en-GB" dirty="0" err="1">
                <a:effectLst/>
                <a:latin typeface="ui-monospace"/>
              </a:rPr>
              <a:t>db</a:t>
            </a:r>
            <a:r>
              <a:rPr lang="en-GB" dirty="0">
                <a:effectLst/>
                <a:latin typeface="ui-monospace"/>
              </a:rPr>
              <a:t>&lt;&lt;- EXIT_HERE .mode csv .headers on .output $i.csv SELECT * FROM $</a:t>
            </a:r>
            <a:r>
              <a:rPr lang="en-GB" dirty="0" err="1">
                <a:effectLst/>
                <a:latin typeface="ui-monospace"/>
              </a:rPr>
              <a:t>i</a:t>
            </a:r>
            <a:r>
              <a:rPr lang="en-GB" dirty="0">
                <a:effectLst/>
                <a:latin typeface="ui-monospace"/>
              </a:rPr>
              <a:t>; .exit EXIT_HERE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9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strings RisetotheChallengeSaveDate1963.jpg | tr '\n' ' ' &gt; risestrings.txt</a:t>
            </a:r>
          </a:p>
          <a:p>
            <a:r>
              <a:rPr lang="en-US" dirty="0"/>
              <a:t>more risestrings.txt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4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-name "*.txt" -print -exec grep -</a:t>
            </a:r>
            <a:r>
              <a:rPr lang="en-GB" dirty="0" err="1"/>
              <a:t>Eo</a:t>
            </a:r>
            <a:r>
              <a:rPr lang="en-GB" dirty="0"/>
              <a:t> "[a-zA-Z0-9._]+@[a-zA-Z0-9._]+\.[a-zA-Z0-9]{3}" {} \;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1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apt-get install -y </a:t>
            </a:r>
            <a:r>
              <a:rPr lang="en-GB" dirty="0" err="1"/>
              <a:t>pdfgrep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4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 dirty="0"/>
              <a:t>/core.xml|  sed -E 's/&lt;[^&gt;]+&gt;/ /g'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FAB5B-98CA-AD42-2ABB-C247FE5FAA0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144DE-0A81-ED2D-008E-CEF6E501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36" y="860633"/>
            <a:ext cx="4818963" cy="647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9FD8B-3849-3F2E-5217-50683F47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536" y="1924669"/>
            <a:ext cx="6088908" cy="4419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51BA0-D83E-64B1-47BA-491C479AFF17}"/>
              </a:ext>
            </a:extLst>
          </p:cNvPr>
          <p:cNvSpPr txBox="1"/>
          <p:nvPr/>
        </p:nvSpPr>
        <p:spPr>
          <a:xfrm>
            <a:off x="1463215" y="860633"/>
            <a:ext cx="196532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a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A03BC-9B8A-CB50-4AB5-92C7CB017A31}"/>
              </a:ext>
            </a:extLst>
          </p:cNvPr>
          <p:cNvSpPr txBox="1"/>
          <p:nvPr/>
        </p:nvSpPr>
        <p:spPr>
          <a:xfrm>
            <a:off x="1463215" y="1924669"/>
            <a:ext cx="196532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metadata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B477E142-7A5C-3EF5-0E2E-E64FE8D66FA7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24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66F382-D36B-6006-A475-285866EDA328}"/>
              </a:ext>
            </a:extLst>
          </p:cNvPr>
          <p:cNvSpPr txBox="1"/>
          <p:nvPr/>
        </p:nvSpPr>
        <p:spPr>
          <a:xfrm>
            <a:off x="1326967" y="1158636"/>
            <a:ext cx="6036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email in all text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3C8DD-8678-1133-78FA-9CA3F7F4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67" y="1527968"/>
            <a:ext cx="10226926" cy="38712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B8CFE0-1C9E-C19C-12B8-EBB48E1E2F26}"/>
              </a:ext>
            </a:extLst>
          </p:cNvPr>
          <p:cNvSpPr txBox="1"/>
          <p:nvPr/>
        </p:nvSpPr>
        <p:spPr>
          <a:xfrm>
            <a:off x="5735053" y="2983832"/>
            <a:ext cx="21721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each matched file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DD5369C-1B08-8CAA-B344-D6F83A2B74FA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89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75A77-B42C-4D64-699B-A0DC87EA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16" y="1542886"/>
            <a:ext cx="10242168" cy="3772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1105A-B23D-AB84-4702-7591B6F82609}"/>
              </a:ext>
            </a:extLst>
          </p:cNvPr>
          <p:cNvSpPr txBox="1"/>
          <p:nvPr/>
        </p:nvSpPr>
        <p:spPr>
          <a:xfrm>
            <a:off x="974916" y="1173554"/>
            <a:ext cx="6036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email in pdf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32248-599C-54C2-A9F3-5E7315D23CFD}"/>
              </a:ext>
            </a:extLst>
          </p:cNvPr>
          <p:cNvSpPr txBox="1"/>
          <p:nvPr/>
        </p:nvSpPr>
        <p:spPr>
          <a:xfrm>
            <a:off x="974916" y="5435610"/>
            <a:ext cx="37077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 err="1">
                <a:latin typeface="Britannic Bold" panose="020B0903060703020204" pitchFamily="34" charset="0"/>
              </a:rPr>
              <a:t>sudo</a:t>
            </a:r>
            <a:r>
              <a:rPr lang="en-GB" dirty="0">
                <a:latin typeface="Britannic Bold" panose="020B0903060703020204" pitchFamily="34" charset="0"/>
              </a:rPr>
              <a:t> apt-get install -y </a:t>
            </a:r>
            <a:r>
              <a:rPr lang="en-GB" dirty="0" err="1">
                <a:latin typeface="Britannic Bold" panose="020B0903060703020204" pitchFamily="34" charset="0"/>
              </a:rPr>
              <a:t>pdfgrep</a:t>
            </a:r>
            <a:r>
              <a:rPr lang="en-GB" dirty="0">
                <a:latin typeface="Britannic Bold" panose="020B0903060703020204" pitchFamily="34" charset="0"/>
              </a:rPr>
              <a:t> 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8AE3A-18D6-D5F8-2442-0ABDAA55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179" y="2881416"/>
            <a:ext cx="5582653" cy="39765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EB7957-D005-7C35-5C82-A82F9B2A9D3F}"/>
              </a:ext>
            </a:extLst>
          </p:cNvPr>
          <p:cNvCxnSpPr/>
          <p:nvPr/>
        </p:nvCxnSpPr>
        <p:spPr>
          <a:xfrm flipV="1">
            <a:off x="5879432" y="3745832"/>
            <a:ext cx="2542673" cy="122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C3AD7E60-C20B-BEA6-E028-D2BE78031B1C}"/>
              </a:ext>
            </a:extLst>
          </p:cNvPr>
          <p:cNvSpPr txBox="1"/>
          <p:nvPr/>
        </p:nvSpPr>
        <p:spPr>
          <a:xfrm>
            <a:off x="0" y="6366190"/>
            <a:ext cx="6634716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41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C35993E-F79D-4711-10F9-A039F85CA7CC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9C4B4-DECC-8803-4B57-BCC150CA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5" y="1871576"/>
            <a:ext cx="10257409" cy="1577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C82586-31F1-269A-B613-82E1F10982DD}"/>
              </a:ext>
            </a:extLst>
          </p:cNvPr>
          <p:cNvSpPr txBox="1"/>
          <p:nvPr/>
        </p:nvSpPr>
        <p:spPr>
          <a:xfrm>
            <a:off x="887085" y="1502244"/>
            <a:ext cx="727032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email in a .docx content without unzip to disk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44779-39E9-EFAA-34A2-6298E628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73" y="4921089"/>
            <a:ext cx="3817951" cy="617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2CEA7-5CC6-D639-968E-AC62B5E4A98D}"/>
              </a:ext>
            </a:extLst>
          </p:cNvPr>
          <p:cNvSpPr txBox="1"/>
          <p:nvPr/>
        </p:nvSpPr>
        <p:spPr>
          <a:xfrm>
            <a:off x="987173" y="4551757"/>
            <a:ext cx="249152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Try multiple docx files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B2C3C1B-7C32-CE1A-B77A-2A8AAE61C202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617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56FBF-F6C5-2A4B-C204-A753D9EE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68" y="552394"/>
            <a:ext cx="1041744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EC11B5-ECFB-976F-E055-1952EDBB4038}"/>
              </a:ext>
            </a:extLst>
          </p:cNvPr>
          <p:cNvSpPr txBox="1"/>
          <p:nvPr/>
        </p:nvSpPr>
        <p:spPr>
          <a:xfrm>
            <a:off x="1027279" y="183062"/>
            <a:ext cx="46355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Only can search word/document.xml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8D1D7F3-922E-4F97-FA1A-D9F95D4EF33A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149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AAE90-ECC3-5CFE-41FD-76ABC909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75" y="2282090"/>
            <a:ext cx="10272650" cy="2293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47D5F-C279-01BB-394E-4C6D535E7E88}"/>
              </a:ext>
            </a:extLst>
          </p:cNvPr>
          <p:cNvSpPr txBox="1"/>
          <p:nvPr/>
        </p:nvSpPr>
        <p:spPr>
          <a:xfrm>
            <a:off x="959675" y="1912758"/>
            <a:ext cx="46355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Only can search </a:t>
            </a:r>
            <a:r>
              <a:rPr lang="en-US" dirty="0" err="1"/>
              <a:t>docPropos</a:t>
            </a:r>
            <a:r>
              <a:rPr lang="en-US" dirty="0"/>
              <a:t>/core.xml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FD048BF-5135-FA83-ED1E-76864CC4ABC0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230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DDAAF-99A2-63F0-CC0A-CDD53E2B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47" y="1843902"/>
            <a:ext cx="10219306" cy="3170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50DB8-A8AC-A14A-23C0-C55D0E77A41B}"/>
              </a:ext>
            </a:extLst>
          </p:cNvPr>
          <p:cNvSpPr txBox="1"/>
          <p:nvPr/>
        </p:nvSpPr>
        <p:spPr>
          <a:xfrm>
            <a:off x="986347" y="1474570"/>
            <a:ext cx="762826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people’ names in images (mainly header or hidden names)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E061-E9C1-B043-9574-5F7FD85FE203}"/>
              </a:ext>
            </a:extLst>
          </p:cNvPr>
          <p:cNvSpPr txBox="1"/>
          <p:nvPr/>
        </p:nvSpPr>
        <p:spPr>
          <a:xfrm>
            <a:off x="4676274" y="3505200"/>
            <a:ext cx="373781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People’s names have patterns, however, the results are inaccurate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AC7C57-8851-5658-34CD-EDEF6C452B7A}"/>
              </a:ext>
            </a:extLst>
          </p:cNvPr>
          <p:cNvCxnSpPr/>
          <p:nvPr/>
        </p:nvCxnSpPr>
        <p:spPr>
          <a:xfrm flipV="1">
            <a:off x="6681537" y="2430379"/>
            <a:ext cx="1933074" cy="998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406464-8AD4-0940-DE83-85CB61B68DA4}"/>
              </a:ext>
            </a:extLst>
          </p:cNvPr>
          <p:cNvSpPr txBox="1"/>
          <p:nvPr/>
        </p:nvSpPr>
        <p:spPr>
          <a:xfrm>
            <a:off x="9496926" y="1179095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space “ 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D22724-952E-1D59-61EF-DF8081BFFB5D}"/>
              </a:ext>
            </a:extLst>
          </p:cNvPr>
          <p:cNvCxnSpPr>
            <a:stCxn id="2" idx="2"/>
          </p:cNvCxnSpPr>
          <p:nvPr/>
        </p:nvCxnSpPr>
        <p:spPr>
          <a:xfrm flipH="1">
            <a:off x="9930063" y="1548427"/>
            <a:ext cx="265933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3">
            <a:extLst>
              <a:ext uri="{FF2B5EF4-FFF2-40B4-BE49-F238E27FC236}">
                <a16:creationId xmlns:a16="http://schemas.microsoft.com/office/drawing/2014/main" id="{970260D7-4CAE-8BF8-D4CF-37EF3F408C2B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71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3915-1131-3EE5-5C51-89E1ECFE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ritannic Bold" panose="020B0903060703020204" pitchFamily="34" charset="0"/>
              </a:rPr>
              <a:t>calibre</a:t>
            </a:r>
            <a:r>
              <a:rPr lang="en-US" dirty="0"/>
              <a:t>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60A67-4D9D-8871-DE54-FC07616DF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E1BBB-085A-7E9F-AEDC-BE75BF68C5D2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708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FEA75-E60D-C9C0-13C2-3E940745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ritannic Bold" panose="020B0903060703020204" pitchFamily="34" charset="0"/>
              </a:rPr>
              <a:t>calibre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4542E4-29F0-B7FE-3643-CD38DE0F0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811" cy="4351338"/>
          </a:xfrm>
        </p:spPr>
        <p:txBody>
          <a:bodyPr/>
          <a:lstStyle/>
          <a:p>
            <a:r>
              <a:rPr lang="en-GB" dirty="0"/>
              <a:t>Convert an e-book from one format to another.</a:t>
            </a:r>
          </a:p>
          <a:p>
            <a:r>
              <a:rPr lang="en-GB" dirty="0"/>
              <a:t>The output e-book format is guessed from the file extension of </a:t>
            </a:r>
            <a:r>
              <a:rPr lang="en-GB" dirty="0" err="1"/>
              <a:t>output_file</a:t>
            </a:r>
            <a:r>
              <a:rPr lang="en-GB" dirty="0"/>
              <a:t>.</a:t>
            </a:r>
          </a:p>
          <a:p>
            <a:r>
              <a:rPr lang="en-GB" dirty="0"/>
              <a:t>We use the software to convert files with different format to text file.</a:t>
            </a:r>
          </a:p>
          <a:p>
            <a:pPr lvl="1"/>
            <a:r>
              <a:rPr lang="en-US" dirty="0"/>
              <a:t>supported: docx, pdf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supported: xlsx, 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AF66F-F523-03A6-2C19-52B36F47D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782" y="583787"/>
            <a:ext cx="7212848" cy="708300"/>
          </a:xfrm>
          <a:prstGeom prst="rect">
            <a:avLst/>
          </a:prstGeom>
        </p:spPr>
      </p:pic>
      <p:pic>
        <p:nvPicPr>
          <p:cNvPr id="1026" name="Picture 2" descr="The conversion pipeline">
            <a:extLst>
              <a:ext uri="{FF2B5EF4-FFF2-40B4-BE49-F238E27FC236}">
                <a16:creationId xmlns:a16="http://schemas.microsoft.com/office/drawing/2014/main" id="{432BA615-ABF4-D71A-FBF2-E83EC318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6" y="1633120"/>
            <a:ext cx="38671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A28D574E-C3EE-0F7E-3491-35A3198AD88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05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D885B9-0264-C5C0-065A-C7EA4F8B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7F01A0-DDC2-98C9-DC91-B2B66F60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information inside of folder</a:t>
            </a:r>
          </a:p>
          <a:p>
            <a:r>
              <a:rPr lang="en-US" dirty="0"/>
              <a:t>Search information inside of a DD image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EA82451-458B-124C-9B9A-6856667A357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23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D40F3-8197-8E19-3CA1-1708A651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82" y="1604887"/>
            <a:ext cx="10395036" cy="1932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2F6B9-78E2-59E4-C4D5-C18CD85DF6C7}"/>
              </a:ext>
            </a:extLst>
          </p:cNvPr>
          <p:cNvSpPr txBox="1"/>
          <p:nvPr/>
        </p:nvSpPr>
        <p:spPr>
          <a:xfrm>
            <a:off x="898482" y="1235555"/>
            <a:ext cx="357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calibre</a:t>
            </a:r>
            <a:r>
              <a:rPr lang="en-US" dirty="0"/>
              <a:t> to convert pdf to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4D7224-2A8E-BA81-A81D-29944EAC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81" y="4159098"/>
            <a:ext cx="5131877" cy="946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729881-61B7-445C-7F84-FB7FB267C7BE}"/>
              </a:ext>
            </a:extLst>
          </p:cNvPr>
          <p:cNvSpPr txBox="1"/>
          <p:nvPr/>
        </p:nvSpPr>
        <p:spPr>
          <a:xfrm>
            <a:off x="898481" y="3789766"/>
            <a:ext cx="357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convert pdf to text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67B5E32-F40A-D3FD-8CE0-FAEFCE2F2F7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41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2BBDF-9810-D90C-B426-7EE788ED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2" y="898941"/>
            <a:ext cx="10798476" cy="5060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0C8B5-C0B1-0B14-C6C1-0FBD19099A41}"/>
              </a:ext>
            </a:extLst>
          </p:cNvPr>
          <p:cNvSpPr txBox="1"/>
          <p:nvPr/>
        </p:nvSpPr>
        <p:spPr>
          <a:xfrm>
            <a:off x="696762" y="529609"/>
            <a:ext cx="357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converted txt file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DA0B719-C097-2DFC-E4EE-358166B24A46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782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7500-9FA4-241E-FD6F-1A412FCA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Data Leakage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E2B3B-2CEF-CAA2-D2EE-36504B017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B0828-EEAE-7A9E-2CF8-F22F0F1E96C9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91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4142" y="1702484"/>
            <a:ext cx="48985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DD images. See notes if the link expired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4142" y="4296626"/>
            <a:ext cx="240110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three zipped files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42" y="4666989"/>
            <a:ext cx="9879885" cy="12855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the DD image?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204F2-497F-465D-B427-D1F6A277BF51}"/>
              </a:ext>
            </a:extLst>
          </p:cNvPr>
          <p:cNvSpPr txBox="1"/>
          <p:nvPr/>
        </p:nvSpPr>
        <p:spPr>
          <a:xfrm>
            <a:off x="744142" y="2909676"/>
            <a:ext cx="10421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Repeat </a:t>
            </a:r>
            <a:r>
              <a:rPr lang="en-US" dirty="0" err="1">
                <a:latin typeface="Britannic Bold" panose="020B0903060703020204" pitchFamily="34" charset="0"/>
              </a:rPr>
              <a:t>wget</a:t>
            </a:r>
            <a:r>
              <a:rPr lang="en-US" dirty="0"/>
              <a:t> command to download </a:t>
            </a:r>
            <a:r>
              <a:rPr lang="en-US" dirty="0">
                <a:latin typeface="Britannic Bold" panose="020B0903060703020204" pitchFamily="34" charset="0"/>
              </a:rPr>
              <a:t>.002 </a:t>
            </a:r>
            <a:r>
              <a:rPr lang="en-US" dirty="0"/>
              <a:t>and </a:t>
            </a:r>
            <a:r>
              <a:rPr lang="en-US" dirty="0">
                <a:latin typeface="Britannic Bold" panose="020B0903060703020204" pitchFamily="34" charset="0"/>
              </a:rPr>
              <a:t>.003</a:t>
            </a:r>
          </a:p>
          <a:p>
            <a:r>
              <a:rPr lang="en-US" b="0" i="0" u="none" strike="noStrike" dirty="0">
                <a:solidFill>
                  <a:srgbClr val="363636"/>
                </a:solidFill>
                <a:effectLst/>
                <a:latin typeface="Avenir"/>
              </a:rPr>
              <a:t>https://cfreds-archive.nist.gov/data_leakage_case/images/pc/cfreds_2015_data_leakage_pc.7z.001</a:t>
            </a:r>
          </a:p>
          <a:p>
            <a:r>
              <a:rPr lang="en-US" b="0" i="0" u="none" strike="noStrike" dirty="0">
                <a:solidFill>
                  <a:srgbClr val="363636"/>
                </a:solidFill>
                <a:effectLst/>
                <a:latin typeface="Avenir"/>
              </a:rPr>
              <a:t>https://cfreds-archive.nist.gov/data_leakage_case/images/pc/cfreds_2015_data_leakage_pc.7z.002</a:t>
            </a:r>
          </a:p>
          <a:p>
            <a:r>
              <a:rPr lang="en-US" b="0" i="0" u="none" strike="noStrike" dirty="0">
                <a:solidFill>
                  <a:srgbClr val="363636"/>
                </a:solidFill>
                <a:effectLst/>
                <a:latin typeface="Avenir"/>
              </a:rPr>
              <a:t>https://cfreds-archive.nist.gov/data_leakage_case/images/pc/cfreds_2015_data_leakage_pc.7z.003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2E0717-D2BE-4D49-8091-56B509228764}"/>
              </a:ext>
            </a:extLst>
          </p:cNvPr>
          <p:cNvCxnSpPr/>
          <p:nvPr/>
        </p:nvCxnSpPr>
        <p:spPr>
          <a:xfrm>
            <a:off x="4539343" y="2767427"/>
            <a:ext cx="152400" cy="283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58968C7-37FC-E4BA-BBD6-8E462CFE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31"/>
          <a:stretch/>
        </p:blipFill>
        <p:spPr>
          <a:xfrm>
            <a:off x="744141" y="2050283"/>
            <a:ext cx="9879885" cy="906332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60BB6898-8084-BEE3-0793-03C23B31DEE6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55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94" y="1410604"/>
            <a:ext cx="7292094" cy="419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7893" y="1027693"/>
            <a:ext cx="23820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unzipped the DD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93" y="2772757"/>
            <a:ext cx="9003384" cy="1483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7893" y="2403425"/>
            <a:ext cx="29792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Verify the unzipped DD image</a:t>
            </a:r>
          </a:p>
        </p:txBody>
      </p:sp>
      <p:sp>
        <p:nvSpPr>
          <p:cNvPr id="8" name="Right Arrow 7"/>
          <p:cNvSpPr/>
          <p:nvPr/>
        </p:nvSpPr>
        <p:spPr>
          <a:xfrm rot="7978268">
            <a:off x="9340952" y="3433591"/>
            <a:ext cx="528918" cy="1613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8E391-70E6-4BD4-BAD0-7D20929953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643"/>
          <a:stretch/>
        </p:blipFill>
        <p:spPr>
          <a:xfrm>
            <a:off x="1292257" y="5209412"/>
            <a:ext cx="8146735" cy="620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7F08D4-5D04-4A61-B624-17FB4B87DE1F}"/>
              </a:ext>
            </a:extLst>
          </p:cNvPr>
          <p:cNvSpPr txBox="1"/>
          <p:nvPr/>
        </p:nvSpPr>
        <p:spPr>
          <a:xfrm>
            <a:off x="1292257" y="4828837"/>
            <a:ext cx="395871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unzipped DD </a:t>
            </a:r>
            <a:r>
              <a:rPr lang="en-US"/>
              <a:t>image with MD5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91613CB-E5EB-EB26-9FD8-18EAC2D6E36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518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4250D-9E09-632D-5913-C2AA82F0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4" y="1653386"/>
            <a:ext cx="6111770" cy="3551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0B56B-3D02-6AFE-356C-CAF6EDBE4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885" y="1637478"/>
            <a:ext cx="1239623" cy="3560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F2F00-E6BD-8CFF-558D-649A9EB9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179" y="1637478"/>
            <a:ext cx="1018804" cy="357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D8A77-EDA6-CB41-4539-3A8B3BC1E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654" y="1503896"/>
            <a:ext cx="914479" cy="384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42A566-782C-9DDC-1D35-638868582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420" y="1553211"/>
            <a:ext cx="914479" cy="3657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228D7-4932-5C2B-C89A-E224E08A8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5570" y="2011776"/>
            <a:ext cx="899238" cy="28120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2C1F3E-AE78-CE0C-DAAA-84CC9D41F6FD}"/>
              </a:ext>
            </a:extLst>
          </p:cNvPr>
          <p:cNvSpPr txBox="1"/>
          <p:nvPr/>
        </p:nvSpPr>
        <p:spPr>
          <a:xfrm>
            <a:off x="150444" y="1268146"/>
            <a:ext cx="13973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Types of files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C7F4ABE-4C73-CC89-21FE-624EF82563E9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259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FBE0A-8DDD-3F29-A238-736C156D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863" y="94961"/>
            <a:ext cx="9396274" cy="666807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FC085DF3-90D2-2217-0BA2-994B17B1A9D1}"/>
              </a:ext>
            </a:extLst>
          </p:cNvPr>
          <p:cNvSpPr txBox="1"/>
          <p:nvPr/>
        </p:nvSpPr>
        <p:spPr>
          <a:xfrm>
            <a:off x="11079126" y="6366190"/>
            <a:ext cx="1112874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9C337-C5C3-CF37-2A4E-F72C6A5100F2}"/>
              </a:ext>
            </a:extLst>
          </p:cNvPr>
          <p:cNvSpPr txBox="1"/>
          <p:nvPr/>
        </p:nvSpPr>
        <p:spPr>
          <a:xfrm>
            <a:off x="0" y="6366190"/>
            <a:ext cx="121211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960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C24CC0-45B5-9331-3A7F-0CFEA6BD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</a:t>
            </a:r>
            <a:r>
              <a:rPr lang="en-US" dirty="0" err="1"/>
              <a:t>ios</a:t>
            </a:r>
            <a:r>
              <a:rPr lang="en-US" dirty="0"/>
              <a:t>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4E873-19BD-0F99-85A3-66E2BEAD6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An Introduction to iOS 13 Image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B2096DA-2069-6153-93E6-AB7433FE668B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04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271B1-7D76-5817-F9B2-DDD379B90966}"/>
              </a:ext>
            </a:extLst>
          </p:cNvPr>
          <p:cNvSpPr txBox="1"/>
          <p:nvPr/>
        </p:nvSpPr>
        <p:spPr>
          <a:xfrm>
            <a:off x="664042" y="651699"/>
            <a:ext cx="48201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Types of files based on file extension (1 - 7 chars)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16A86-CD3E-67CF-7626-C96D27E5FC79}"/>
              </a:ext>
            </a:extLst>
          </p:cNvPr>
          <p:cNvSpPr txBox="1"/>
          <p:nvPr/>
        </p:nvSpPr>
        <p:spPr>
          <a:xfrm>
            <a:off x="664041" y="1848052"/>
            <a:ext cx="18876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first 20 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DEC7-55E7-4F5B-1E1E-006E1B9CF7FB}"/>
              </a:ext>
            </a:extLst>
          </p:cNvPr>
          <p:cNvSpPr txBox="1"/>
          <p:nvPr/>
        </p:nvSpPr>
        <p:spPr>
          <a:xfrm>
            <a:off x="3794626" y="1887829"/>
            <a:ext cx="22451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first 20 -40 lines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D4C672-85EC-042A-968B-997AFF47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0" y="1021030"/>
            <a:ext cx="10249615" cy="5350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45A915-13E3-E849-5735-E640910F739B}"/>
              </a:ext>
            </a:extLst>
          </p:cNvPr>
          <p:cNvSpPr txBox="1"/>
          <p:nvPr/>
        </p:nvSpPr>
        <p:spPr>
          <a:xfrm>
            <a:off x="5636795" y="544395"/>
            <a:ext cx="54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ritannic Bold" panose="020B0903060703020204" pitchFamily="34" charset="0"/>
              </a:rPr>
              <a:t>%f     </a:t>
            </a:r>
            <a:r>
              <a:rPr lang="en-GB" dirty="0"/>
              <a:t>File's name with any leading directories removed 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E62F68-8164-CB70-006F-0B678DEEC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" y="2224777"/>
            <a:ext cx="2301439" cy="36121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E66552-FE42-21CF-19F3-EF999819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626" y="2257161"/>
            <a:ext cx="3086367" cy="3764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7E22D1-7793-2C3A-9C4F-D56324AD4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782" y="2257161"/>
            <a:ext cx="2994920" cy="37950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72490D5-111D-AED0-0CFA-9436EB8487D4}"/>
              </a:ext>
            </a:extLst>
          </p:cNvPr>
          <p:cNvSpPr txBox="1"/>
          <p:nvPr/>
        </p:nvSpPr>
        <p:spPr>
          <a:xfrm>
            <a:off x="7357782" y="1855445"/>
            <a:ext cx="21922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first 40-60 lines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6B3B750-435F-6859-FCAF-3DD747D6E050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87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232E1A-78D2-28E9-03B3-2604050F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information inside of folder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C44F8-28FA-1BC8-164E-DC6E49E5B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EBC5D021-A9BD-976B-8324-F77C04C86018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67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AAB5076B-8100-8D0D-4843-0C8BA578627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C8D30C7D-8D88-D698-7E9E-1070AF527A22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2F605A-FD3D-0C68-3DB8-3AA267C2F17D}"/>
              </a:ext>
            </a:extLst>
          </p:cNvPr>
          <p:cNvSpPr txBox="1"/>
          <p:nvPr/>
        </p:nvSpPr>
        <p:spPr>
          <a:xfrm>
            <a:off x="1567416" y="1033922"/>
            <a:ext cx="6036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List all file types in the directory, including all sub-directories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9B4A61-B4D7-663D-3E71-1D6DCEB0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16" y="1403254"/>
            <a:ext cx="8154107" cy="3375953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EA0119D1-5EBD-08D5-D768-0F9253DF4F4D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49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9C72EC3-27F8-5C61-72E8-C0FE7C3E5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46787"/>
              </p:ext>
            </p:extLst>
          </p:nvPr>
        </p:nvGraphicFramePr>
        <p:xfrm>
          <a:off x="988517" y="1616777"/>
          <a:ext cx="856381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757">
                  <a:extLst>
                    <a:ext uri="{9D8B030D-6E8A-4147-A177-3AD203B41FA5}">
                      <a16:colId xmlns:a16="http://schemas.microsoft.com/office/drawing/2014/main" val="2890293559"/>
                    </a:ext>
                  </a:extLst>
                </a:gridCol>
                <a:gridCol w="2294021">
                  <a:extLst>
                    <a:ext uri="{9D8B030D-6E8A-4147-A177-3AD203B41FA5}">
                      <a16:colId xmlns:a16="http://schemas.microsoft.com/office/drawing/2014/main" val="3217460339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2018698023"/>
                    </a:ext>
                  </a:extLst>
                </a:gridCol>
                <a:gridCol w="2510590">
                  <a:extLst>
                    <a:ext uri="{9D8B030D-6E8A-4147-A177-3AD203B41FA5}">
                      <a16:colId xmlns:a16="http://schemas.microsoft.com/office/drawing/2014/main" val="322711117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File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File </a:t>
                      </a:r>
                      <a:r>
                        <a:rPr lang="en-US" sz="1800" b="1" dirty="0" err="1"/>
                        <a:t>Eextension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625738"/>
                  </a:ext>
                </a:extLst>
              </a:tr>
              <a:tr h="185420"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unzipped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.txt, .html, .java, .</a:t>
                      </a:r>
                      <a:r>
                        <a:rPr lang="en-US" dirty="0" err="1"/>
                        <a:t>cpp</a:t>
                      </a:r>
                      <a:r>
                        <a:rPr lang="en-US" dirty="0"/>
                        <a:t>, 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1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pdfgrep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28712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Convert to text</a:t>
                      </a:r>
                      <a:r>
                        <a:rPr lang="en-US" dirty="0"/>
                        <a:t>/grep -a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566883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Outlook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pffexport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014565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4613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054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.wav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Deepspeech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htk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51092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.exe, .com, </a:t>
                      </a:r>
                      <a:r>
                        <a:rPr lang="en-US" dirty="0" err="1"/>
                        <a:t>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grep -a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61962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zipped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Compressed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.zip,.7z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4361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.docx, .xlsx, pptx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Unzip ,</a:t>
                      </a:r>
                    </a:p>
                    <a:p>
                      <a:r>
                        <a:rPr lang="en-US" dirty="0"/>
                        <a:t>search 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03089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05DBC26F-430E-AC54-6DF8-71EDDE52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types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15C8582-2BC1-F278-A7CA-2B681369080A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48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B3C6-1A78-6338-E607-AF2E8A40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F7CF-3650-E4FC-93BC-08FE6D5BC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ASCII code</a:t>
            </a:r>
          </a:p>
          <a:p>
            <a:pPr lvl="1"/>
            <a:r>
              <a:rPr lang="en-US" dirty="0"/>
              <a:t>human readable</a:t>
            </a:r>
          </a:p>
          <a:p>
            <a:pPr lvl="1"/>
            <a:r>
              <a:rPr lang="en-US" dirty="0"/>
              <a:t>can be viewed in </a:t>
            </a:r>
            <a:r>
              <a:rPr lang="en-US" dirty="0">
                <a:latin typeface="Britannic Bold" panose="020B0903060703020204" pitchFamily="34" charset="0"/>
              </a:rPr>
              <a:t>Notepad</a:t>
            </a:r>
            <a:r>
              <a:rPr lang="en-US" dirty="0"/>
              <a:t> or </a:t>
            </a:r>
            <a:r>
              <a:rPr lang="en-US" dirty="0">
                <a:latin typeface="Britannic Bold" panose="020B0903060703020204" pitchFamily="34" charset="0"/>
              </a:rPr>
              <a:t>cat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e.g., .txt, Java, HTML</a:t>
            </a:r>
          </a:p>
          <a:p>
            <a:r>
              <a:rPr lang="en-US" dirty="0"/>
              <a:t>Binary</a:t>
            </a:r>
          </a:p>
          <a:p>
            <a:pPr lvl="1"/>
            <a:r>
              <a:rPr lang="en-US" dirty="0"/>
              <a:t>not human readable</a:t>
            </a:r>
          </a:p>
          <a:p>
            <a:pPr lvl="1"/>
            <a:r>
              <a:rPr lang="en-US" dirty="0"/>
              <a:t>need special software to view the content</a:t>
            </a:r>
          </a:p>
          <a:p>
            <a:pPr lvl="1"/>
            <a:r>
              <a:rPr lang="en-US" dirty="0"/>
              <a:t>executable, special documents</a:t>
            </a:r>
          </a:p>
          <a:p>
            <a:pPr lvl="1"/>
            <a:r>
              <a:rPr lang="en-US" dirty="0"/>
              <a:t>.exe, .com, .jpg, .pdf</a:t>
            </a:r>
          </a:p>
          <a:p>
            <a:pPr lvl="1"/>
            <a:r>
              <a:rPr lang="en-US" dirty="0"/>
              <a:t>strings are readable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98146-C903-2F96-1735-85D8983C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96" y="459449"/>
            <a:ext cx="3388173" cy="2597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221C-3E8E-729C-93E4-1F1914C516F5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71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385224-A684-E470-1178-DB880600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15" y="2045668"/>
            <a:ext cx="9970112" cy="338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C2693-D5A0-B510-4EA5-E9F81C1CC94E}"/>
              </a:ext>
            </a:extLst>
          </p:cNvPr>
          <p:cNvSpPr txBox="1"/>
          <p:nvPr/>
        </p:nvSpPr>
        <p:spPr>
          <a:xfrm>
            <a:off x="1211015" y="1676336"/>
            <a:ext cx="6036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Save strings of a jpg to a txt file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ABA2562-0E58-FFED-E134-497069FFA6B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965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30433</TotalTime>
  <Words>1272</Words>
  <Application>Microsoft Office PowerPoint</Application>
  <PresentationFormat>Widescreen</PresentationFormat>
  <Paragraphs>159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Avenir</vt:lpstr>
      <vt:lpstr>Britannic Bold</vt:lpstr>
      <vt:lpstr>Calibri</vt:lpstr>
      <vt:lpstr>Calibri Light</vt:lpstr>
      <vt:lpstr>ui-monospace</vt:lpstr>
      <vt:lpstr>Office Theme</vt:lpstr>
      <vt:lpstr>Advanced search</vt:lpstr>
      <vt:lpstr>Topics</vt:lpstr>
      <vt:lpstr>Search information inside of folder</vt:lpstr>
      <vt:lpstr>Download lab files</vt:lpstr>
      <vt:lpstr>PowerPoint Presentation</vt:lpstr>
      <vt:lpstr>PowerPoint Presentation</vt:lpstr>
      <vt:lpstr>File types</vt:lpstr>
      <vt:lpstr>Content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calibre conversion</vt:lpstr>
      <vt:lpstr>calibre</vt:lpstr>
      <vt:lpstr>PowerPoint Presentation</vt:lpstr>
      <vt:lpstr>PowerPoint Presentation</vt:lpstr>
      <vt:lpstr>Search Data Leakage image</vt:lpstr>
      <vt:lpstr>How to download the DD image?</vt:lpstr>
      <vt:lpstr>PowerPoint Presentation</vt:lpstr>
      <vt:lpstr>PowerPoint Presentation</vt:lpstr>
      <vt:lpstr>PowerPoint Presentation</vt:lpstr>
      <vt:lpstr>Search ios image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AMINU IDRIS</cp:lastModifiedBy>
  <cp:revision>1738</cp:revision>
  <dcterms:created xsi:type="dcterms:W3CDTF">2020-09-14T14:43:27Z</dcterms:created>
  <dcterms:modified xsi:type="dcterms:W3CDTF">2024-10-23T17:39:25Z</dcterms:modified>
</cp:coreProperties>
</file>